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E5CA"/>
          </a:solidFill>
        </a:fill>
      </a:tcStyle>
    </a:wholeTbl>
    <a:band2H>
      <a:tcTxStyle b="def" i="def"/>
      <a:tcStyle>
        <a:tcBdr/>
        <a:fill>
          <a:solidFill>
            <a:srgbClr val="ECF2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DF4"/>
          </a:solidFill>
        </a:fill>
      </a:tcStyle>
    </a:wholeTbl>
    <a:band2H>
      <a:tcTxStyle b="def" i="def"/>
      <a:tcStyle>
        <a:tcBdr/>
        <a:fill>
          <a:solidFill>
            <a:srgbClr val="E7EF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CCF3"/>
          </a:solidFill>
        </a:fill>
      </a:tcStyle>
    </a:wholeTbl>
    <a:band2H>
      <a:tcTxStyle b="def" i="def"/>
      <a:tcStyle>
        <a:tcBdr/>
        <a:fill>
          <a:solidFill>
            <a:srgbClr val="EDE7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9" name="Shape 139"/>
          <p:cNvSpPr/>
          <p:nvPr>
            <p:ph type="sldImg"/>
          </p:nvPr>
        </p:nvSpPr>
        <p:spPr>
          <a:xfrm>
            <a:off x="1143000" y="685800"/>
            <a:ext cx="4572000" cy="3429000"/>
          </a:xfrm>
          <a:prstGeom prst="rect">
            <a:avLst/>
          </a:prstGeom>
        </p:spPr>
        <p:txBody>
          <a:bodyPr/>
          <a:lstStyle/>
          <a:p>
            <a:pPr/>
          </a:p>
        </p:txBody>
      </p:sp>
      <p:sp>
        <p:nvSpPr>
          <p:cNvPr id="140" name="Shape 14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sto MT"/>
      </a:defRPr>
    </a:lvl1pPr>
    <a:lvl2pPr indent="228600" latinLnBrk="0">
      <a:defRPr sz="1200">
        <a:latin typeface="+mn-lt"/>
        <a:ea typeface="+mn-ea"/>
        <a:cs typeface="+mn-cs"/>
        <a:sym typeface="Calisto MT"/>
      </a:defRPr>
    </a:lvl2pPr>
    <a:lvl3pPr indent="457200" latinLnBrk="0">
      <a:defRPr sz="1200">
        <a:latin typeface="+mn-lt"/>
        <a:ea typeface="+mn-ea"/>
        <a:cs typeface="+mn-cs"/>
        <a:sym typeface="Calisto MT"/>
      </a:defRPr>
    </a:lvl3pPr>
    <a:lvl4pPr indent="685800" latinLnBrk="0">
      <a:defRPr sz="1200">
        <a:latin typeface="+mn-lt"/>
        <a:ea typeface="+mn-ea"/>
        <a:cs typeface="+mn-cs"/>
        <a:sym typeface="Calisto MT"/>
      </a:defRPr>
    </a:lvl4pPr>
    <a:lvl5pPr indent="914400" latinLnBrk="0">
      <a:defRPr sz="1200">
        <a:latin typeface="+mn-lt"/>
        <a:ea typeface="+mn-ea"/>
        <a:cs typeface="+mn-cs"/>
        <a:sym typeface="Calisto MT"/>
      </a:defRPr>
    </a:lvl5pPr>
    <a:lvl6pPr indent="1143000" latinLnBrk="0">
      <a:defRPr sz="1200">
        <a:latin typeface="+mn-lt"/>
        <a:ea typeface="+mn-ea"/>
        <a:cs typeface="+mn-cs"/>
        <a:sym typeface="Calisto MT"/>
      </a:defRPr>
    </a:lvl6pPr>
    <a:lvl7pPr indent="1371600" latinLnBrk="0">
      <a:defRPr sz="1200">
        <a:latin typeface="+mn-lt"/>
        <a:ea typeface="+mn-ea"/>
        <a:cs typeface="+mn-cs"/>
        <a:sym typeface="Calisto MT"/>
      </a:defRPr>
    </a:lvl7pPr>
    <a:lvl8pPr indent="1600200" latinLnBrk="0">
      <a:defRPr sz="1200">
        <a:latin typeface="+mn-lt"/>
        <a:ea typeface="+mn-ea"/>
        <a:cs typeface="+mn-cs"/>
        <a:sym typeface="Calisto MT"/>
      </a:defRPr>
    </a:lvl8pPr>
    <a:lvl9pPr indent="1828800" latinLnBrk="0">
      <a:defRPr sz="1200">
        <a:latin typeface="+mn-lt"/>
        <a:ea typeface="+mn-ea"/>
        <a:cs typeface="+mn-cs"/>
        <a:sym typeface="Calisto MT"/>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di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eltekst"/>
          <p:cNvSpPr txBox="1"/>
          <p:nvPr>
            <p:ph type="title"/>
          </p:nvPr>
        </p:nvSpPr>
        <p:spPr>
          <a:xfrm>
            <a:off x="457198" y="1295400"/>
            <a:ext cx="8228015" cy="1927225"/>
          </a:xfrm>
          <a:prstGeom prst="rect">
            <a:avLst/>
          </a:prstGeom>
        </p:spPr>
        <p:txBody>
          <a:bodyPr lIns="0" tIns="0" rIns="0" bIns="0" anchor="b"/>
          <a:lstStyle>
            <a:lvl1pPr>
              <a:defRPr sz="6000"/>
            </a:lvl1pPr>
          </a:lstStyle>
          <a:p>
            <a:pPr/>
            <a:r>
              <a:t>Titeltekst</a:t>
            </a:r>
          </a:p>
        </p:txBody>
      </p:sp>
      <p:sp>
        <p:nvSpPr>
          <p:cNvPr id="12" name="Hoofdtekst - niveau één…"/>
          <p:cNvSpPr txBox="1"/>
          <p:nvPr>
            <p:ph type="body" sz="quarter" idx="1"/>
          </p:nvPr>
        </p:nvSpPr>
        <p:spPr>
          <a:xfrm>
            <a:off x="457198" y="3307975"/>
            <a:ext cx="8228015" cy="1066801"/>
          </a:xfrm>
          <a:prstGeom prst="rect">
            <a:avLst/>
          </a:prstGeom>
        </p:spPr>
        <p:txBody>
          <a:bodyPr lIns="0" tIns="0" rIns="0" bIns="0"/>
          <a:lstStyle>
            <a:lvl1pPr marL="0" indent="0" algn="ctr">
              <a:spcBef>
                <a:spcPts val="300"/>
              </a:spcBef>
              <a:buClrTx/>
              <a:buSzTx/>
              <a:buNone/>
              <a:defRPr sz="1800">
                <a:solidFill>
                  <a:srgbClr val="FFFFFF"/>
                </a:solidFill>
              </a:defRPr>
            </a:lvl1pPr>
            <a:lvl2pPr marL="0" indent="457200" algn="ctr">
              <a:spcBef>
                <a:spcPts val="300"/>
              </a:spcBef>
              <a:buClrTx/>
              <a:buSzTx/>
              <a:buNone/>
              <a:defRPr sz="1800">
                <a:solidFill>
                  <a:srgbClr val="FFFFFF"/>
                </a:solidFill>
              </a:defRPr>
            </a:lvl2pPr>
            <a:lvl3pPr marL="0" indent="914400" algn="ctr">
              <a:spcBef>
                <a:spcPts val="300"/>
              </a:spcBef>
              <a:buClrTx/>
              <a:buSzTx/>
              <a:buNone/>
              <a:defRPr sz="1800">
                <a:solidFill>
                  <a:srgbClr val="FFFFFF"/>
                </a:solidFill>
              </a:defRPr>
            </a:lvl3pPr>
            <a:lvl4pPr marL="0" indent="1371600" algn="ctr">
              <a:spcBef>
                <a:spcPts val="300"/>
              </a:spcBef>
              <a:buClrTx/>
              <a:buSzTx/>
              <a:buNone/>
              <a:defRPr sz="1800">
                <a:solidFill>
                  <a:srgbClr val="FFFFFF"/>
                </a:solidFill>
              </a:defRPr>
            </a:lvl4pPr>
            <a:lvl5pPr marL="0" indent="1828800" algn="ctr">
              <a:spcBef>
                <a:spcPts val="300"/>
              </a:spcBef>
              <a:buClrTx/>
              <a:buSzTx/>
              <a:buNone/>
              <a:defRPr sz="1800">
                <a:solidFill>
                  <a:srgbClr val="FFFFFF"/>
                </a:solidFil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3" name="TextBox 7"/>
          <p:cNvSpPr txBox="1"/>
          <p:nvPr/>
        </p:nvSpPr>
        <p:spPr>
          <a:xfrm>
            <a:off x="8292817" y="5804646"/>
            <a:ext cx="376140" cy="622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4400">
                <a:solidFill>
                  <a:schemeClr val="accent1"/>
                </a:solidFill>
                <a:latin typeface="Wingdings"/>
                <a:ea typeface="Wingdings"/>
                <a:cs typeface="Wingdings"/>
                <a:sym typeface="Wingdings"/>
              </a:defRPr>
            </a:lvl1pPr>
          </a:lstStyle>
          <a:p>
            <a:pPr/>
            <a:r>
              <a:t>S</a:t>
            </a:r>
          </a:p>
        </p:txBody>
      </p:sp>
      <p:sp>
        <p:nvSpPr>
          <p:cNvPr id="1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g">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met bijschrif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1" name="Titeltekst"/>
          <p:cNvSpPr txBox="1"/>
          <p:nvPr>
            <p:ph type="title"/>
          </p:nvPr>
        </p:nvSpPr>
        <p:spPr>
          <a:xfrm>
            <a:off x="457198" y="381000"/>
            <a:ext cx="3509685" cy="2209801"/>
          </a:xfrm>
          <a:prstGeom prst="rect">
            <a:avLst/>
          </a:prstGeom>
        </p:spPr>
        <p:txBody>
          <a:bodyPr anchor="b"/>
          <a:lstStyle>
            <a:lvl1pPr algn="l">
              <a:defRPr sz="4400"/>
            </a:lvl1pPr>
          </a:lstStyle>
          <a:p>
            <a:pPr/>
            <a:r>
              <a:t>Titeltekst</a:t>
            </a:r>
          </a:p>
        </p:txBody>
      </p:sp>
      <p:sp>
        <p:nvSpPr>
          <p:cNvPr id="102" name="Hoofdtekst - niveau één…"/>
          <p:cNvSpPr txBox="1"/>
          <p:nvPr>
            <p:ph type="body" sz="half" idx="1"/>
          </p:nvPr>
        </p:nvSpPr>
        <p:spPr>
          <a:xfrm>
            <a:off x="5029200" y="273050"/>
            <a:ext cx="3657600" cy="5853113"/>
          </a:xfrm>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03" name="Text Placeholder 3"/>
          <p:cNvSpPr/>
          <p:nvPr>
            <p:ph type="body" sz="quarter" idx="21"/>
          </p:nvPr>
        </p:nvSpPr>
        <p:spPr>
          <a:xfrm>
            <a:off x="457198" y="2649071"/>
            <a:ext cx="3509684" cy="3388193"/>
          </a:xfrm>
          <a:prstGeom prst="rect">
            <a:avLst/>
          </a:prstGeom>
        </p:spPr>
        <p:txBody>
          <a:bodyPr/>
          <a:lstStyle/>
          <a:p>
            <a:pPr marL="0" indent="0">
              <a:spcBef>
                <a:spcPts val="600"/>
              </a:spcBef>
              <a:buClrTx/>
              <a:buSzTx/>
              <a:buNone/>
              <a:defRPr sz="2000">
                <a:solidFill>
                  <a:srgbClr val="FFFFFF"/>
                </a:solidFill>
              </a:defRPr>
            </a:pPr>
          </a:p>
        </p:txBody>
      </p:sp>
      <p:sp>
        <p:nvSpPr>
          <p:cNvPr id="10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fbeelding met bijschrif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1" name="Titeltekst"/>
          <p:cNvSpPr txBox="1"/>
          <p:nvPr>
            <p:ph type="title"/>
          </p:nvPr>
        </p:nvSpPr>
        <p:spPr>
          <a:xfrm>
            <a:off x="5051425" y="381000"/>
            <a:ext cx="3635375" cy="2209801"/>
          </a:xfrm>
          <a:prstGeom prst="rect">
            <a:avLst/>
          </a:prstGeom>
        </p:spPr>
        <p:txBody>
          <a:bodyPr anchor="b"/>
          <a:lstStyle>
            <a:lvl1pPr algn="l">
              <a:defRPr sz="4400">
                <a:solidFill>
                  <a:srgbClr val="000000"/>
                </a:solidFill>
              </a:defRPr>
            </a:lvl1pPr>
          </a:lstStyle>
          <a:p>
            <a:pPr/>
            <a:r>
              <a:t>Titeltekst</a:t>
            </a:r>
          </a:p>
        </p:txBody>
      </p:sp>
      <p:sp>
        <p:nvSpPr>
          <p:cNvPr id="112" name="Hoofdtekst - niveau één…"/>
          <p:cNvSpPr txBox="1"/>
          <p:nvPr>
            <p:ph type="body" sz="half" idx="1"/>
          </p:nvPr>
        </p:nvSpPr>
        <p:spPr>
          <a:xfrm>
            <a:off x="5051425" y="2649070"/>
            <a:ext cx="3635375" cy="3505668"/>
          </a:xfrm>
          <a:prstGeom prst="rect">
            <a:avLst/>
          </a:prstGeom>
        </p:spPr>
        <p:txBody>
          <a:bodyPr/>
          <a:lstStyle>
            <a:lvl1pPr marL="0" indent="0">
              <a:spcBef>
                <a:spcPts val="600"/>
              </a:spcBef>
              <a:buClrTx/>
              <a:buSzTx/>
              <a:buNone/>
              <a:defRPr sz="2000"/>
            </a:lvl1pPr>
            <a:lvl2pPr marL="0" indent="457200">
              <a:spcBef>
                <a:spcPts val="600"/>
              </a:spcBef>
              <a:buClrTx/>
              <a:buSzTx/>
              <a:buNone/>
              <a:defRPr sz="2000"/>
            </a:lvl2pPr>
            <a:lvl3pPr marL="0" indent="914400">
              <a:spcBef>
                <a:spcPts val="600"/>
              </a:spcBef>
              <a:buClrTx/>
              <a:buSzTx/>
              <a:buNone/>
              <a:defRPr sz="2000"/>
            </a:lvl3pPr>
            <a:lvl4pPr marL="0" indent="1371600">
              <a:spcBef>
                <a:spcPts val="600"/>
              </a:spcBef>
              <a:buClrTx/>
              <a:buSzTx/>
              <a:buNone/>
              <a:defRPr sz="2000"/>
            </a:lvl4pPr>
            <a:lvl5pPr marL="0" indent="1828800">
              <a:spcBef>
                <a:spcPts val="600"/>
              </a:spcBef>
              <a:buClrTx/>
              <a:buSzTx/>
              <a:buNone/>
              <a:defRPr sz="20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13" name="Picture Placeholder 8"/>
          <p:cNvSpPr/>
          <p:nvPr>
            <p:ph type="pic" sz="half" idx="21"/>
          </p:nvPr>
        </p:nvSpPr>
        <p:spPr>
          <a:xfrm>
            <a:off x="228600" y="1143000"/>
            <a:ext cx="4267200" cy="4267200"/>
          </a:xfrm>
          <a:prstGeom prst="rect">
            <a:avLst/>
          </a:prstGeom>
          <a:ln w="28575">
            <a:solidFill>
              <a:schemeClr val="accent1"/>
            </a:solidFill>
            <a:round/>
          </a:ln>
        </p:spPr>
        <p:txBody>
          <a:bodyPr lIns="91439" rIns="91439">
            <a:noAutofit/>
          </a:bodyPr>
          <a:lstStyle/>
          <a:p>
            <a:pPr/>
          </a:p>
        </p:txBody>
      </p:sp>
      <p:sp>
        <p:nvSpPr>
          <p:cNvPr id="11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afbeeldingen met bijschrif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1" name="Titeltekst"/>
          <p:cNvSpPr txBox="1"/>
          <p:nvPr>
            <p:ph type="title"/>
          </p:nvPr>
        </p:nvSpPr>
        <p:spPr>
          <a:xfrm>
            <a:off x="5051425" y="381000"/>
            <a:ext cx="3635375" cy="2209801"/>
          </a:xfrm>
          <a:prstGeom prst="rect">
            <a:avLst/>
          </a:prstGeom>
        </p:spPr>
        <p:txBody>
          <a:bodyPr anchor="b"/>
          <a:lstStyle>
            <a:lvl1pPr algn="l">
              <a:defRPr sz="4400">
                <a:solidFill>
                  <a:srgbClr val="000000"/>
                </a:solidFill>
              </a:defRPr>
            </a:lvl1pPr>
          </a:lstStyle>
          <a:p>
            <a:pPr/>
            <a:r>
              <a:t>Titeltekst</a:t>
            </a:r>
          </a:p>
        </p:txBody>
      </p:sp>
      <p:sp>
        <p:nvSpPr>
          <p:cNvPr id="122" name="Hoofdtekst - niveau één…"/>
          <p:cNvSpPr txBox="1"/>
          <p:nvPr>
            <p:ph type="body" sz="half" idx="1"/>
          </p:nvPr>
        </p:nvSpPr>
        <p:spPr>
          <a:xfrm>
            <a:off x="5051425" y="2649070"/>
            <a:ext cx="3635375" cy="3505668"/>
          </a:xfrm>
          <a:prstGeom prst="rect">
            <a:avLst/>
          </a:prstGeom>
        </p:spPr>
        <p:txBody>
          <a:bodyPr/>
          <a:lstStyle>
            <a:lvl1pPr marL="0" indent="0">
              <a:spcBef>
                <a:spcPts val="600"/>
              </a:spcBef>
              <a:buClrTx/>
              <a:buSzTx/>
              <a:buNone/>
              <a:defRPr sz="2000"/>
            </a:lvl1pPr>
            <a:lvl2pPr marL="0" indent="457200">
              <a:spcBef>
                <a:spcPts val="600"/>
              </a:spcBef>
              <a:buClrTx/>
              <a:buSzTx/>
              <a:buNone/>
              <a:defRPr sz="2000"/>
            </a:lvl2pPr>
            <a:lvl3pPr marL="0" indent="914400">
              <a:spcBef>
                <a:spcPts val="600"/>
              </a:spcBef>
              <a:buClrTx/>
              <a:buSzTx/>
              <a:buNone/>
              <a:defRPr sz="2000"/>
            </a:lvl3pPr>
            <a:lvl4pPr marL="0" indent="1371600">
              <a:spcBef>
                <a:spcPts val="600"/>
              </a:spcBef>
              <a:buClrTx/>
              <a:buSzTx/>
              <a:buNone/>
              <a:defRPr sz="2000"/>
            </a:lvl4pPr>
            <a:lvl5pPr marL="0" indent="1828800">
              <a:spcBef>
                <a:spcPts val="600"/>
              </a:spcBef>
              <a:buClrTx/>
              <a:buSzTx/>
              <a:buNone/>
              <a:defRPr sz="20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23" name="Picture Placeholder 8"/>
          <p:cNvSpPr/>
          <p:nvPr>
            <p:ph type="pic" sz="quarter" idx="21"/>
          </p:nvPr>
        </p:nvSpPr>
        <p:spPr>
          <a:xfrm>
            <a:off x="990600" y="2590800"/>
            <a:ext cx="3505200" cy="3505200"/>
          </a:xfrm>
          <a:prstGeom prst="rect">
            <a:avLst/>
          </a:prstGeom>
          <a:ln w="28575">
            <a:solidFill>
              <a:schemeClr val="accent1"/>
            </a:solidFill>
            <a:round/>
          </a:ln>
        </p:spPr>
        <p:txBody>
          <a:bodyPr lIns="91439" rIns="91439">
            <a:noAutofit/>
          </a:bodyPr>
          <a:lstStyle/>
          <a:p>
            <a:pPr/>
          </a:p>
        </p:txBody>
      </p:sp>
      <p:sp>
        <p:nvSpPr>
          <p:cNvPr id="124" name="Picture Placeholder 8"/>
          <p:cNvSpPr/>
          <p:nvPr>
            <p:ph type="pic" sz="quarter" idx="22"/>
          </p:nvPr>
        </p:nvSpPr>
        <p:spPr>
          <a:xfrm>
            <a:off x="2479675" y="1260475"/>
            <a:ext cx="1254127" cy="1254127"/>
          </a:xfrm>
          <a:prstGeom prst="rect">
            <a:avLst/>
          </a:prstGeom>
          <a:ln w="28575">
            <a:solidFill>
              <a:schemeClr val="accent1"/>
            </a:solidFill>
            <a:round/>
          </a:ln>
        </p:spPr>
        <p:txBody>
          <a:bodyPr lIns="91439" rIns="91439">
            <a:noAutofit/>
          </a:bodyPr>
          <a:lstStyle/>
          <a:p>
            <a:pPr/>
          </a:p>
        </p:txBody>
      </p:sp>
      <p:sp>
        <p:nvSpPr>
          <p:cNvPr id="125" name="Picture Placeholder 8"/>
          <p:cNvSpPr/>
          <p:nvPr>
            <p:ph type="pic" sz="quarter" idx="23"/>
          </p:nvPr>
        </p:nvSpPr>
        <p:spPr>
          <a:xfrm>
            <a:off x="269875" y="762000"/>
            <a:ext cx="2092326" cy="2092326"/>
          </a:xfrm>
          <a:prstGeom prst="rect">
            <a:avLst/>
          </a:prstGeom>
          <a:ln w="28575">
            <a:solidFill>
              <a:schemeClr val="accent1"/>
            </a:solidFill>
            <a:round/>
          </a:ln>
        </p:spPr>
        <p:txBody>
          <a:bodyPr lIns="91439" rIns="91439">
            <a:noAutofit/>
          </a:bodyPr>
          <a:lstStyle/>
          <a:p>
            <a:pPr/>
          </a:p>
        </p:txBody>
      </p:sp>
      <p:sp>
        <p:nvSpPr>
          <p:cNvPr id="126"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fsluiting">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3"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object">
    <p:spTree>
      <p:nvGrpSpPr>
        <p:cNvPr id="1" name=""/>
        <p:cNvGrpSpPr/>
        <p:nvPr/>
      </p:nvGrpSpPr>
      <p:grpSpPr>
        <a:xfrm>
          <a:off x="0" y="0"/>
          <a:ext cx="0" cy="0"/>
          <a:chOff x="0" y="0"/>
          <a:chExt cx="0" cy="0"/>
        </a:xfrm>
      </p:grpSpPr>
      <p:sp>
        <p:nvSpPr>
          <p:cNvPr id="21" name="Titeltekst"/>
          <p:cNvSpPr txBox="1"/>
          <p:nvPr>
            <p:ph type="title"/>
          </p:nvPr>
        </p:nvSpPr>
        <p:spPr>
          <a:prstGeom prst="rect">
            <a:avLst/>
          </a:prstGeom>
        </p:spPr>
        <p:txBody>
          <a:bodyPr/>
          <a:lstStyle/>
          <a:p>
            <a:pPr/>
            <a:r>
              <a:t>Titeltekst</a:t>
            </a:r>
          </a:p>
        </p:txBody>
      </p:sp>
      <p:sp>
        <p:nvSpPr>
          <p:cNvPr id="22" name="Hoofdtekst - niveau één…"/>
          <p:cNvSpPr txBox="1"/>
          <p:nvPr>
            <p:ph type="body" sz="half" idx="1"/>
          </p:nvPr>
        </p:nvSpPr>
        <p:spPr>
          <a:xfrm>
            <a:off x="739775" y="2770094"/>
            <a:ext cx="7662865" cy="3267170"/>
          </a:xfrm>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3"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ek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Titeltekst"/>
          <p:cNvSpPr txBox="1"/>
          <p:nvPr>
            <p:ph type="title"/>
          </p:nvPr>
        </p:nvSpPr>
        <p:spPr>
          <a:xfrm>
            <a:off x="457200" y="2236694"/>
            <a:ext cx="6400800" cy="1362076"/>
          </a:xfrm>
          <a:prstGeom prst="rect">
            <a:avLst/>
          </a:prstGeom>
        </p:spPr>
        <p:txBody>
          <a:bodyPr anchor="b"/>
          <a:lstStyle>
            <a:lvl1pPr algn="r"/>
          </a:lstStyle>
          <a:p>
            <a:pPr/>
            <a:r>
              <a:t>Titeltekst</a:t>
            </a:r>
          </a:p>
        </p:txBody>
      </p:sp>
      <p:sp>
        <p:nvSpPr>
          <p:cNvPr id="31" name="Hoofdtekst - niveau één…"/>
          <p:cNvSpPr txBox="1"/>
          <p:nvPr>
            <p:ph type="body" sz="quarter" idx="1"/>
          </p:nvPr>
        </p:nvSpPr>
        <p:spPr>
          <a:xfrm>
            <a:off x="1676399" y="3609695"/>
            <a:ext cx="5181602" cy="1500188"/>
          </a:xfrm>
          <a:prstGeom prst="rect">
            <a:avLst/>
          </a:prstGeom>
        </p:spPr>
        <p:txBody>
          <a:bodyPr/>
          <a:lstStyle>
            <a:lvl1pPr marL="0" indent="0" algn="r">
              <a:spcBef>
                <a:spcPts val="300"/>
              </a:spcBef>
              <a:buClrTx/>
              <a:buSzTx/>
              <a:buNone/>
              <a:defRPr sz="1800">
                <a:solidFill>
                  <a:srgbClr val="FFFFFF"/>
                </a:solidFill>
              </a:defRPr>
            </a:lvl1pPr>
            <a:lvl2pPr marL="0" indent="457200" algn="r">
              <a:spcBef>
                <a:spcPts val="300"/>
              </a:spcBef>
              <a:buClrTx/>
              <a:buSzTx/>
              <a:buNone/>
              <a:defRPr sz="1800">
                <a:solidFill>
                  <a:srgbClr val="FFFFFF"/>
                </a:solidFill>
              </a:defRPr>
            </a:lvl2pPr>
            <a:lvl3pPr marL="0" indent="914400" algn="r">
              <a:spcBef>
                <a:spcPts val="300"/>
              </a:spcBef>
              <a:buClrTx/>
              <a:buSzTx/>
              <a:buNone/>
              <a:defRPr sz="1800">
                <a:solidFill>
                  <a:srgbClr val="FFFFFF"/>
                </a:solidFill>
              </a:defRPr>
            </a:lvl3pPr>
            <a:lvl4pPr marL="0" indent="1371600" algn="r">
              <a:spcBef>
                <a:spcPts val="300"/>
              </a:spcBef>
              <a:buClrTx/>
              <a:buSzTx/>
              <a:buNone/>
              <a:defRPr sz="1800">
                <a:solidFill>
                  <a:srgbClr val="FFFFFF"/>
                </a:solidFill>
              </a:defRPr>
            </a:lvl4pPr>
            <a:lvl5pPr marL="0" indent="1828800" algn="r">
              <a:spcBef>
                <a:spcPts val="300"/>
              </a:spcBef>
              <a:buClrTx/>
              <a:buSzTx/>
              <a:buNone/>
              <a:defRPr sz="1800">
                <a:solidFill>
                  <a:srgbClr val="FFFFFF"/>
                </a:solidFil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2" name="TextBox 7"/>
          <p:cNvSpPr txBox="1"/>
          <p:nvPr/>
        </p:nvSpPr>
        <p:spPr>
          <a:xfrm>
            <a:off x="8292817" y="5804646"/>
            <a:ext cx="376140" cy="622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4400">
                <a:solidFill>
                  <a:schemeClr val="accent1"/>
                </a:solidFill>
                <a:latin typeface="Wingdings"/>
                <a:ea typeface="Wingdings"/>
                <a:cs typeface="Wingdings"/>
                <a:sym typeface="Wingdings"/>
              </a:defRPr>
            </a:lvl1pPr>
          </a:lstStyle>
          <a:p>
            <a:pPr/>
            <a:r>
              <a:t>S</a:t>
            </a:r>
          </a:p>
        </p:txBody>
      </p:sp>
      <p:sp>
        <p:nvSpPr>
          <p:cNvPr id="33" name="Dianumm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ee objecten">
    <p:spTree>
      <p:nvGrpSpPr>
        <p:cNvPr id="1" name=""/>
        <p:cNvGrpSpPr/>
        <p:nvPr/>
      </p:nvGrpSpPr>
      <p:grpSpPr>
        <a:xfrm>
          <a:off x="0" y="0"/>
          <a:ext cx="0" cy="0"/>
          <a:chOff x="0" y="0"/>
          <a:chExt cx="0" cy="0"/>
        </a:xfrm>
      </p:grpSpPr>
      <p:sp>
        <p:nvSpPr>
          <p:cNvPr id="40" name="Titeltekst"/>
          <p:cNvSpPr txBox="1"/>
          <p:nvPr>
            <p:ph type="title"/>
          </p:nvPr>
        </p:nvSpPr>
        <p:spPr>
          <a:prstGeom prst="rect">
            <a:avLst/>
          </a:prstGeom>
        </p:spPr>
        <p:txBody>
          <a:bodyPr/>
          <a:lstStyle/>
          <a:p>
            <a:pPr/>
            <a:r>
              <a:t>Titeltekst</a:t>
            </a:r>
          </a:p>
        </p:txBody>
      </p:sp>
      <p:sp>
        <p:nvSpPr>
          <p:cNvPr id="41" name="Hoofdtekst - niveau één…"/>
          <p:cNvSpPr txBox="1"/>
          <p:nvPr>
            <p:ph type="body" sz="quarter" idx="1"/>
          </p:nvPr>
        </p:nvSpPr>
        <p:spPr>
          <a:xfrm>
            <a:off x="740663" y="2784475"/>
            <a:ext cx="3767330" cy="3252788"/>
          </a:xfrm>
          <a:prstGeom prst="rect">
            <a:avLst/>
          </a:prstGeom>
        </p:spPr>
        <p:txBody>
          <a:bodyPr/>
          <a:lstStyle>
            <a:lvl1pPr>
              <a:defRPr sz="1800"/>
            </a:lvl1pPr>
            <a:lvl2pPr marL="685800" indent="-336550">
              <a:defRPr sz="1800"/>
            </a:lvl2pPr>
            <a:lvl3pPr marL="1035050" indent="-349250">
              <a:defRPr sz="1800"/>
            </a:lvl3pPr>
            <a:lvl4pPr marL="1371600" indent="-336550">
              <a:defRPr sz="1800"/>
            </a:lvl4pPr>
            <a:lvl5pPr marL="1720850" indent="-349250">
              <a:defRPr sz="18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2"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gelijking">
    <p:spTree>
      <p:nvGrpSpPr>
        <p:cNvPr id="1" name=""/>
        <p:cNvGrpSpPr/>
        <p:nvPr/>
      </p:nvGrpSpPr>
      <p:grpSpPr>
        <a:xfrm>
          <a:off x="0" y="0"/>
          <a:ext cx="0" cy="0"/>
          <a:chOff x="0" y="0"/>
          <a:chExt cx="0" cy="0"/>
        </a:xfrm>
      </p:grpSpPr>
      <p:sp>
        <p:nvSpPr>
          <p:cNvPr id="49" name="Titeltekst"/>
          <p:cNvSpPr txBox="1"/>
          <p:nvPr>
            <p:ph type="title"/>
          </p:nvPr>
        </p:nvSpPr>
        <p:spPr>
          <a:prstGeom prst="rect">
            <a:avLst/>
          </a:prstGeom>
        </p:spPr>
        <p:txBody>
          <a:bodyPr/>
          <a:lstStyle/>
          <a:p>
            <a:pPr/>
            <a:r>
              <a:t>Titeltekst</a:t>
            </a:r>
          </a:p>
        </p:txBody>
      </p:sp>
      <p:sp>
        <p:nvSpPr>
          <p:cNvPr id="50" name="Hoofdtekst - niveau één…"/>
          <p:cNvSpPr txBox="1"/>
          <p:nvPr>
            <p:ph type="body" sz="quarter" idx="1"/>
          </p:nvPr>
        </p:nvSpPr>
        <p:spPr>
          <a:xfrm>
            <a:off x="740663" y="2232211"/>
            <a:ext cx="3767330" cy="762001"/>
          </a:xfrm>
          <a:prstGeom prst="rect">
            <a:avLst/>
          </a:prstGeom>
        </p:spPr>
        <p:txBody>
          <a:bodyPr anchor="b"/>
          <a:lstStyle>
            <a:lvl1pPr marL="0" indent="0" algn="ctr">
              <a:lnSpc>
                <a:spcPts val="2600"/>
              </a:lnSpc>
              <a:spcBef>
                <a:spcPts val="0"/>
              </a:spcBef>
              <a:buClrTx/>
              <a:buSzTx/>
              <a:buNone/>
              <a:defRPr b="1" sz="2400">
                <a:solidFill>
                  <a:schemeClr val="accent1"/>
                </a:solidFill>
              </a:defRPr>
            </a:lvl1pPr>
            <a:lvl2pPr marL="0" indent="457200" algn="ctr">
              <a:lnSpc>
                <a:spcPts val="2600"/>
              </a:lnSpc>
              <a:spcBef>
                <a:spcPts val="0"/>
              </a:spcBef>
              <a:buClrTx/>
              <a:buSzTx/>
              <a:buNone/>
              <a:defRPr b="1" sz="2400">
                <a:solidFill>
                  <a:schemeClr val="accent1"/>
                </a:solidFill>
              </a:defRPr>
            </a:lvl2pPr>
            <a:lvl3pPr marL="0" indent="914400" algn="ctr">
              <a:lnSpc>
                <a:spcPts val="2600"/>
              </a:lnSpc>
              <a:spcBef>
                <a:spcPts val="0"/>
              </a:spcBef>
              <a:buClrTx/>
              <a:buSzTx/>
              <a:buNone/>
              <a:defRPr b="1" sz="2400">
                <a:solidFill>
                  <a:schemeClr val="accent1"/>
                </a:solidFill>
              </a:defRPr>
            </a:lvl3pPr>
            <a:lvl4pPr marL="0" indent="1371600" algn="ctr">
              <a:lnSpc>
                <a:spcPts val="2600"/>
              </a:lnSpc>
              <a:spcBef>
                <a:spcPts val="0"/>
              </a:spcBef>
              <a:buClrTx/>
              <a:buSzTx/>
              <a:buNone/>
              <a:defRPr b="1" sz="2400">
                <a:solidFill>
                  <a:schemeClr val="accent1"/>
                </a:solidFill>
              </a:defRPr>
            </a:lvl4pPr>
            <a:lvl5pPr marL="0" indent="1828800" algn="ctr">
              <a:lnSpc>
                <a:spcPts val="2600"/>
              </a:lnSpc>
              <a:spcBef>
                <a:spcPts val="0"/>
              </a:spcBef>
              <a:buClrTx/>
              <a:buSzTx/>
              <a:buNone/>
              <a:defRPr b="1" sz="2400">
                <a:solidFill>
                  <a:schemeClr val="accent1"/>
                </a:solidFil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51" name="Text Placeholder 4"/>
          <p:cNvSpPr/>
          <p:nvPr>
            <p:ph type="body" sz="quarter" idx="21"/>
          </p:nvPr>
        </p:nvSpPr>
        <p:spPr>
          <a:xfrm>
            <a:off x="4631578" y="2232211"/>
            <a:ext cx="3767329" cy="762001"/>
          </a:xfrm>
          <a:prstGeom prst="rect">
            <a:avLst/>
          </a:prstGeom>
        </p:spPr>
        <p:txBody>
          <a:bodyPr anchor="b"/>
          <a:lstStyle/>
          <a:p>
            <a:pPr marL="0" indent="0" algn="ctr">
              <a:lnSpc>
                <a:spcPts val="2600"/>
              </a:lnSpc>
              <a:spcBef>
                <a:spcPts val="0"/>
              </a:spcBef>
              <a:buClrTx/>
              <a:buSzTx/>
              <a:buNone/>
              <a:defRPr b="1" sz="2400">
                <a:solidFill>
                  <a:schemeClr val="accent1"/>
                </a:solidFill>
              </a:defRPr>
            </a:pPr>
          </a:p>
        </p:txBody>
      </p:sp>
      <p:sp>
        <p:nvSpPr>
          <p:cNvPr id="52"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 inhoudselementen, boven en onder">
    <p:spTree>
      <p:nvGrpSpPr>
        <p:cNvPr id="1" name=""/>
        <p:cNvGrpSpPr/>
        <p:nvPr/>
      </p:nvGrpSpPr>
      <p:grpSpPr>
        <a:xfrm>
          <a:off x="0" y="0"/>
          <a:ext cx="0" cy="0"/>
          <a:chOff x="0" y="0"/>
          <a:chExt cx="0" cy="0"/>
        </a:xfrm>
      </p:grpSpPr>
      <p:sp>
        <p:nvSpPr>
          <p:cNvPr id="59" name="Titeltekst"/>
          <p:cNvSpPr txBox="1"/>
          <p:nvPr>
            <p:ph type="title"/>
          </p:nvPr>
        </p:nvSpPr>
        <p:spPr>
          <a:prstGeom prst="rect">
            <a:avLst/>
          </a:prstGeom>
        </p:spPr>
        <p:txBody>
          <a:bodyPr/>
          <a:lstStyle/>
          <a:p>
            <a:pPr/>
            <a:r>
              <a:t>Titeltekst</a:t>
            </a:r>
          </a:p>
        </p:txBody>
      </p:sp>
      <p:sp>
        <p:nvSpPr>
          <p:cNvPr id="60" name="Hoofdtekst - niveau één…"/>
          <p:cNvSpPr txBox="1"/>
          <p:nvPr>
            <p:ph type="body" sz="quarter" idx="1"/>
          </p:nvPr>
        </p:nvSpPr>
        <p:spPr>
          <a:xfrm>
            <a:off x="762000" y="2784475"/>
            <a:ext cx="7656512" cy="1554481"/>
          </a:xfrm>
          <a:prstGeom prst="rect">
            <a:avLst/>
          </a:prstGeom>
        </p:spPr>
        <p:txBody>
          <a:bodyPr/>
          <a:lstStyle>
            <a:lvl1pPr>
              <a:defRPr sz="1800"/>
            </a:lvl1pPr>
            <a:lvl2pPr marL="685800" indent="-336550">
              <a:defRPr sz="1800"/>
            </a:lvl2pPr>
            <a:lvl3pPr marL="1035050" indent="-349250">
              <a:defRPr sz="1800"/>
            </a:lvl3pPr>
            <a:lvl4pPr marL="1371600" indent="-336550">
              <a:defRPr sz="1800"/>
            </a:lvl4pPr>
            <a:lvl5pPr marL="1720850" indent="-349250">
              <a:defRPr sz="18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61"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inhoudselementen">
    <p:spTree>
      <p:nvGrpSpPr>
        <p:cNvPr id="1" name=""/>
        <p:cNvGrpSpPr/>
        <p:nvPr/>
      </p:nvGrpSpPr>
      <p:grpSpPr>
        <a:xfrm>
          <a:off x="0" y="0"/>
          <a:ext cx="0" cy="0"/>
          <a:chOff x="0" y="0"/>
          <a:chExt cx="0" cy="0"/>
        </a:xfrm>
      </p:grpSpPr>
      <p:sp>
        <p:nvSpPr>
          <p:cNvPr id="68" name="Titeltekst"/>
          <p:cNvSpPr txBox="1"/>
          <p:nvPr>
            <p:ph type="title"/>
          </p:nvPr>
        </p:nvSpPr>
        <p:spPr>
          <a:prstGeom prst="rect">
            <a:avLst/>
          </a:prstGeom>
        </p:spPr>
        <p:txBody>
          <a:bodyPr/>
          <a:lstStyle/>
          <a:p>
            <a:pPr/>
            <a:r>
              <a:t>Titeltekst</a:t>
            </a:r>
          </a:p>
        </p:txBody>
      </p:sp>
      <p:sp>
        <p:nvSpPr>
          <p:cNvPr id="69" name="Hoofdtekst - niveau één…"/>
          <p:cNvSpPr txBox="1"/>
          <p:nvPr>
            <p:ph type="body" sz="quarter" idx="1"/>
          </p:nvPr>
        </p:nvSpPr>
        <p:spPr>
          <a:xfrm>
            <a:off x="4636008" y="2784475"/>
            <a:ext cx="3767329" cy="1554481"/>
          </a:xfrm>
          <a:prstGeom prst="rect">
            <a:avLst/>
          </a:prstGeom>
        </p:spPr>
        <p:txBody>
          <a:bodyPr/>
          <a:lstStyle>
            <a:lvl1pPr>
              <a:defRPr sz="1800"/>
            </a:lvl1pPr>
            <a:lvl2pPr marL="685800" indent="-336550">
              <a:defRPr sz="1800"/>
            </a:lvl2pPr>
            <a:lvl3pPr marL="1035050" indent="-349250">
              <a:defRPr sz="1800"/>
            </a:lvl3pPr>
            <a:lvl4pPr marL="1371600" indent="-336550">
              <a:defRPr sz="1800"/>
            </a:lvl4pPr>
            <a:lvl5pPr marL="1720850" indent="-349250">
              <a:defRPr sz="18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70"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 inhoudselementen">
    <p:spTree>
      <p:nvGrpSpPr>
        <p:cNvPr id="1" name=""/>
        <p:cNvGrpSpPr/>
        <p:nvPr/>
      </p:nvGrpSpPr>
      <p:grpSpPr>
        <a:xfrm>
          <a:off x="0" y="0"/>
          <a:ext cx="0" cy="0"/>
          <a:chOff x="0" y="0"/>
          <a:chExt cx="0" cy="0"/>
        </a:xfrm>
      </p:grpSpPr>
      <p:sp>
        <p:nvSpPr>
          <p:cNvPr id="77" name="Titeltekst"/>
          <p:cNvSpPr txBox="1"/>
          <p:nvPr>
            <p:ph type="title"/>
          </p:nvPr>
        </p:nvSpPr>
        <p:spPr>
          <a:prstGeom prst="rect">
            <a:avLst/>
          </a:prstGeom>
        </p:spPr>
        <p:txBody>
          <a:bodyPr/>
          <a:lstStyle/>
          <a:p>
            <a:pPr/>
            <a:r>
              <a:t>Titeltekst</a:t>
            </a:r>
          </a:p>
        </p:txBody>
      </p:sp>
      <p:sp>
        <p:nvSpPr>
          <p:cNvPr id="78" name="Hoofdtekst - niveau één…"/>
          <p:cNvSpPr txBox="1"/>
          <p:nvPr>
            <p:ph type="body" sz="quarter" idx="1"/>
          </p:nvPr>
        </p:nvSpPr>
        <p:spPr>
          <a:xfrm>
            <a:off x="4636008" y="2784475"/>
            <a:ext cx="3767329" cy="1554481"/>
          </a:xfrm>
          <a:prstGeom prst="rect">
            <a:avLst/>
          </a:prstGeom>
        </p:spPr>
        <p:txBody>
          <a:bodyPr/>
          <a:lstStyle>
            <a:lvl1pPr>
              <a:defRPr sz="1800"/>
            </a:lvl1pPr>
            <a:lvl2pPr marL="685800" indent="-336550">
              <a:defRPr sz="1800"/>
            </a:lvl2pPr>
            <a:lvl3pPr marL="1035050" indent="-349250">
              <a:defRPr sz="1800"/>
            </a:lvl3pPr>
            <a:lvl4pPr marL="1371600" indent="-336550">
              <a:defRPr sz="1800"/>
            </a:lvl4pPr>
            <a:lvl5pPr marL="1720850" indent="-349250">
              <a:defRPr sz="18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79"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lleen titel">
    <p:spTree>
      <p:nvGrpSpPr>
        <p:cNvPr id="1" name=""/>
        <p:cNvGrpSpPr/>
        <p:nvPr/>
      </p:nvGrpSpPr>
      <p:grpSpPr>
        <a:xfrm>
          <a:off x="0" y="0"/>
          <a:ext cx="0" cy="0"/>
          <a:chOff x="0" y="0"/>
          <a:chExt cx="0" cy="0"/>
        </a:xfrm>
      </p:grpSpPr>
      <p:sp>
        <p:nvSpPr>
          <p:cNvPr id="86" name="Titeltekst"/>
          <p:cNvSpPr txBox="1"/>
          <p:nvPr>
            <p:ph type="title"/>
          </p:nvPr>
        </p:nvSpPr>
        <p:spPr>
          <a:prstGeom prst="rect">
            <a:avLst/>
          </a:prstGeom>
        </p:spPr>
        <p:txBody>
          <a:bodyPr/>
          <a:lstStyle/>
          <a:p>
            <a:pPr/>
            <a:r>
              <a:t>Titeltekst</a:t>
            </a:r>
          </a:p>
        </p:txBody>
      </p:sp>
      <p:sp>
        <p:nvSpPr>
          <p:cNvPr id="87"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eltekst"/>
          <p:cNvSpPr txBox="1"/>
          <p:nvPr>
            <p:ph type="title"/>
          </p:nvPr>
        </p:nvSpPr>
        <p:spPr>
          <a:xfrm>
            <a:off x="457200" y="345140"/>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Titeltekst</a:t>
            </a:r>
          </a:p>
        </p:txBody>
      </p:sp>
      <p:sp>
        <p:nvSpPr>
          <p:cNvPr id="3" name="Hoofdtekst - niveau één…"/>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p:nvPr>
            <p:ph type="sldNum" sz="quarter" idx="2"/>
          </p:nvPr>
        </p:nvSpPr>
        <p:spPr>
          <a:xfrm>
            <a:off x="4450079" y="6410642"/>
            <a:ext cx="243841" cy="256541"/>
          </a:xfrm>
          <a:prstGeom prst="rect">
            <a:avLst/>
          </a:prstGeom>
          <a:ln w="12700">
            <a:miter lim="400000"/>
          </a:ln>
        </p:spPr>
        <p:txBody>
          <a:bodyPr wrap="none" lIns="45719" rIns="45719" anchor="ctr">
            <a:spAutoFit/>
          </a:bodyPr>
          <a:lstStyle>
            <a:lvl1pPr algn="ctr">
              <a:defRPr b="1" sz="1100">
                <a:solidFill>
                  <a:srgbClr val="80808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600" u="none">
          <a:solidFill>
            <a:srgbClr val="FFFFFF"/>
          </a:solidFill>
          <a:uFillTx/>
          <a:latin typeface="+mn-lt"/>
          <a:ea typeface="+mn-ea"/>
          <a:cs typeface="+mn-cs"/>
          <a:sym typeface="Calisto MT"/>
        </a:defRPr>
      </a:lvl1pPr>
      <a:lvl2pPr marL="0" marR="0" indent="0" algn="ctr" defTabSz="914400" rtl="0" latinLnBrk="0">
        <a:lnSpc>
          <a:spcPct val="100000"/>
        </a:lnSpc>
        <a:spcBef>
          <a:spcPts val="0"/>
        </a:spcBef>
        <a:spcAft>
          <a:spcPts val="0"/>
        </a:spcAft>
        <a:buClrTx/>
        <a:buSzTx/>
        <a:buFontTx/>
        <a:buNone/>
        <a:tabLst/>
        <a:defRPr b="0" baseline="0" cap="none" i="0" spc="0" strike="noStrike" sz="4600" u="none">
          <a:solidFill>
            <a:srgbClr val="FFFFFF"/>
          </a:solidFill>
          <a:uFillTx/>
          <a:latin typeface="+mn-lt"/>
          <a:ea typeface="+mn-ea"/>
          <a:cs typeface="+mn-cs"/>
          <a:sym typeface="Calisto MT"/>
        </a:defRPr>
      </a:lvl2pPr>
      <a:lvl3pPr marL="0" marR="0" indent="0" algn="ctr" defTabSz="914400" rtl="0" latinLnBrk="0">
        <a:lnSpc>
          <a:spcPct val="100000"/>
        </a:lnSpc>
        <a:spcBef>
          <a:spcPts val="0"/>
        </a:spcBef>
        <a:spcAft>
          <a:spcPts val="0"/>
        </a:spcAft>
        <a:buClrTx/>
        <a:buSzTx/>
        <a:buFontTx/>
        <a:buNone/>
        <a:tabLst/>
        <a:defRPr b="0" baseline="0" cap="none" i="0" spc="0" strike="noStrike" sz="4600" u="none">
          <a:solidFill>
            <a:srgbClr val="FFFFFF"/>
          </a:solidFill>
          <a:uFillTx/>
          <a:latin typeface="+mn-lt"/>
          <a:ea typeface="+mn-ea"/>
          <a:cs typeface="+mn-cs"/>
          <a:sym typeface="Calisto MT"/>
        </a:defRPr>
      </a:lvl3pPr>
      <a:lvl4pPr marL="0" marR="0" indent="0" algn="ctr" defTabSz="914400" rtl="0" latinLnBrk="0">
        <a:lnSpc>
          <a:spcPct val="100000"/>
        </a:lnSpc>
        <a:spcBef>
          <a:spcPts val="0"/>
        </a:spcBef>
        <a:spcAft>
          <a:spcPts val="0"/>
        </a:spcAft>
        <a:buClrTx/>
        <a:buSzTx/>
        <a:buFontTx/>
        <a:buNone/>
        <a:tabLst/>
        <a:defRPr b="0" baseline="0" cap="none" i="0" spc="0" strike="noStrike" sz="4600" u="none">
          <a:solidFill>
            <a:srgbClr val="FFFFFF"/>
          </a:solidFill>
          <a:uFillTx/>
          <a:latin typeface="+mn-lt"/>
          <a:ea typeface="+mn-ea"/>
          <a:cs typeface="+mn-cs"/>
          <a:sym typeface="Calisto MT"/>
        </a:defRPr>
      </a:lvl4pPr>
      <a:lvl5pPr marL="0" marR="0" indent="0" algn="ctr" defTabSz="914400" rtl="0" latinLnBrk="0">
        <a:lnSpc>
          <a:spcPct val="100000"/>
        </a:lnSpc>
        <a:spcBef>
          <a:spcPts val="0"/>
        </a:spcBef>
        <a:spcAft>
          <a:spcPts val="0"/>
        </a:spcAft>
        <a:buClrTx/>
        <a:buSzTx/>
        <a:buFontTx/>
        <a:buNone/>
        <a:tabLst/>
        <a:defRPr b="0" baseline="0" cap="none" i="0" spc="0" strike="noStrike" sz="4600" u="none">
          <a:solidFill>
            <a:srgbClr val="FFFFFF"/>
          </a:solidFill>
          <a:uFillTx/>
          <a:latin typeface="+mn-lt"/>
          <a:ea typeface="+mn-ea"/>
          <a:cs typeface="+mn-cs"/>
          <a:sym typeface="Calisto MT"/>
        </a:defRPr>
      </a:lvl5pPr>
      <a:lvl6pPr marL="0" marR="0" indent="0" algn="ctr" defTabSz="914400" rtl="0" latinLnBrk="0">
        <a:lnSpc>
          <a:spcPct val="100000"/>
        </a:lnSpc>
        <a:spcBef>
          <a:spcPts val="0"/>
        </a:spcBef>
        <a:spcAft>
          <a:spcPts val="0"/>
        </a:spcAft>
        <a:buClrTx/>
        <a:buSzTx/>
        <a:buFontTx/>
        <a:buNone/>
        <a:tabLst/>
        <a:defRPr b="0" baseline="0" cap="none" i="0" spc="0" strike="noStrike" sz="4600" u="none">
          <a:solidFill>
            <a:srgbClr val="FFFFFF"/>
          </a:solidFill>
          <a:uFillTx/>
          <a:latin typeface="+mn-lt"/>
          <a:ea typeface="+mn-ea"/>
          <a:cs typeface="+mn-cs"/>
          <a:sym typeface="Calisto MT"/>
        </a:defRPr>
      </a:lvl6pPr>
      <a:lvl7pPr marL="0" marR="0" indent="0" algn="ctr" defTabSz="914400" rtl="0" latinLnBrk="0">
        <a:lnSpc>
          <a:spcPct val="100000"/>
        </a:lnSpc>
        <a:spcBef>
          <a:spcPts val="0"/>
        </a:spcBef>
        <a:spcAft>
          <a:spcPts val="0"/>
        </a:spcAft>
        <a:buClrTx/>
        <a:buSzTx/>
        <a:buFontTx/>
        <a:buNone/>
        <a:tabLst/>
        <a:defRPr b="0" baseline="0" cap="none" i="0" spc="0" strike="noStrike" sz="4600" u="none">
          <a:solidFill>
            <a:srgbClr val="FFFFFF"/>
          </a:solidFill>
          <a:uFillTx/>
          <a:latin typeface="+mn-lt"/>
          <a:ea typeface="+mn-ea"/>
          <a:cs typeface="+mn-cs"/>
          <a:sym typeface="Calisto MT"/>
        </a:defRPr>
      </a:lvl7pPr>
      <a:lvl8pPr marL="0" marR="0" indent="0" algn="ctr" defTabSz="914400" rtl="0" latinLnBrk="0">
        <a:lnSpc>
          <a:spcPct val="100000"/>
        </a:lnSpc>
        <a:spcBef>
          <a:spcPts val="0"/>
        </a:spcBef>
        <a:spcAft>
          <a:spcPts val="0"/>
        </a:spcAft>
        <a:buClrTx/>
        <a:buSzTx/>
        <a:buFontTx/>
        <a:buNone/>
        <a:tabLst/>
        <a:defRPr b="0" baseline="0" cap="none" i="0" spc="0" strike="noStrike" sz="4600" u="none">
          <a:solidFill>
            <a:srgbClr val="FFFFFF"/>
          </a:solidFill>
          <a:uFillTx/>
          <a:latin typeface="+mn-lt"/>
          <a:ea typeface="+mn-ea"/>
          <a:cs typeface="+mn-cs"/>
          <a:sym typeface="Calisto MT"/>
        </a:defRPr>
      </a:lvl8pPr>
      <a:lvl9pPr marL="0" marR="0" indent="0" algn="ctr" defTabSz="914400" rtl="0" latinLnBrk="0">
        <a:lnSpc>
          <a:spcPct val="100000"/>
        </a:lnSpc>
        <a:spcBef>
          <a:spcPts val="0"/>
        </a:spcBef>
        <a:spcAft>
          <a:spcPts val="0"/>
        </a:spcAft>
        <a:buClrTx/>
        <a:buSzTx/>
        <a:buFontTx/>
        <a:buNone/>
        <a:tabLst/>
        <a:defRPr b="0" baseline="0" cap="none" i="0" spc="0" strike="noStrike" sz="4600" u="none">
          <a:solidFill>
            <a:srgbClr val="FFFFFF"/>
          </a:solidFill>
          <a:uFillTx/>
          <a:latin typeface="+mn-lt"/>
          <a:ea typeface="+mn-ea"/>
          <a:cs typeface="+mn-cs"/>
          <a:sym typeface="Calisto MT"/>
        </a:defRPr>
      </a:lvl9pPr>
    </p:titleStyle>
    <p:bodyStyle>
      <a:lvl1pPr marL="342900" marR="0" indent="-342900" algn="l" defTabSz="914400" rtl="0" latinLnBrk="0">
        <a:lnSpc>
          <a:spcPct val="100000"/>
        </a:lnSpc>
        <a:spcBef>
          <a:spcPts val="2000"/>
        </a:spcBef>
        <a:spcAft>
          <a:spcPts val="0"/>
        </a:spcAft>
        <a:buClr>
          <a:schemeClr val="accent1"/>
        </a:buClr>
        <a:buSzPct val="90000"/>
        <a:buFontTx/>
        <a:buChar char="S"/>
        <a:tabLst/>
        <a:defRPr b="0" baseline="0" cap="none" i="0" spc="0" strike="noStrike" sz="2200" u="none">
          <a:solidFill>
            <a:srgbClr val="595959"/>
          </a:solidFill>
          <a:uFillTx/>
          <a:latin typeface="+mn-lt"/>
          <a:ea typeface="+mn-ea"/>
          <a:cs typeface="+mn-cs"/>
          <a:sym typeface="Calisto MT"/>
        </a:defRPr>
      </a:lvl1pPr>
      <a:lvl2pPr marL="719455" marR="0" indent="-370205" algn="l" defTabSz="914400" rtl="0" latinLnBrk="0">
        <a:lnSpc>
          <a:spcPct val="100000"/>
        </a:lnSpc>
        <a:spcBef>
          <a:spcPts val="2000"/>
        </a:spcBef>
        <a:spcAft>
          <a:spcPts val="0"/>
        </a:spcAft>
        <a:buClr>
          <a:schemeClr val="accent1"/>
        </a:buClr>
        <a:buSzPct val="90000"/>
        <a:buFontTx/>
        <a:buChar char="S"/>
        <a:tabLst/>
        <a:defRPr b="0" baseline="0" cap="none" i="0" spc="0" strike="noStrike" sz="2200" u="none">
          <a:solidFill>
            <a:srgbClr val="595959"/>
          </a:solidFill>
          <a:uFillTx/>
          <a:latin typeface="+mn-lt"/>
          <a:ea typeface="+mn-ea"/>
          <a:cs typeface="+mn-cs"/>
          <a:sym typeface="Calisto MT"/>
        </a:defRPr>
      </a:lvl2pPr>
      <a:lvl3pPr marL="1112661" marR="0" indent="-426861" algn="l" defTabSz="914400" rtl="0" latinLnBrk="0">
        <a:lnSpc>
          <a:spcPct val="100000"/>
        </a:lnSpc>
        <a:spcBef>
          <a:spcPts val="2000"/>
        </a:spcBef>
        <a:spcAft>
          <a:spcPts val="0"/>
        </a:spcAft>
        <a:buClr>
          <a:schemeClr val="accent1"/>
        </a:buClr>
        <a:buSzPct val="90000"/>
        <a:buFontTx/>
        <a:buChar char="S"/>
        <a:tabLst/>
        <a:defRPr b="0" baseline="0" cap="none" i="0" spc="0" strike="noStrike" sz="2200" u="none">
          <a:solidFill>
            <a:srgbClr val="595959"/>
          </a:solidFill>
          <a:uFillTx/>
          <a:latin typeface="+mn-lt"/>
          <a:ea typeface="+mn-ea"/>
          <a:cs typeface="+mn-cs"/>
          <a:sym typeface="Calisto MT"/>
        </a:defRPr>
      </a:lvl3pPr>
      <a:lvl4pPr marL="1446388" marR="0" indent="-411338" algn="l" defTabSz="914400" rtl="0" latinLnBrk="0">
        <a:lnSpc>
          <a:spcPct val="100000"/>
        </a:lnSpc>
        <a:spcBef>
          <a:spcPts val="2000"/>
        </a:spcBef>
        <a:spcAft>
          <a:spcPts val="0"/>
        </a:spcAft>
        <a:buClr>
          <a:schemeClr val="accent1"/>
        </a:buClr>
        <a:buSzPct val="90000"/>
        <a:buFontTx/>
        <a:buChar char="S"/>
        <a:tabLst/>
        <a:defRPr b="0" baseline="0" cap="none" i="0" spc="0" strike="noStrike" sz="2200" u="none">
          <a:solidFill>
            <a:srgbClr val="595959"/>
          </a:solidFill>
          <a:uFillTx/>
          <a:latin typeface="+mn-lt"/>
          <a:ea typeface="+mn-ea"/>
          <a:cs typeface="+mn-cs"/>
          <a:sym typeface="Calisto MT"/>
        </a:defRPr>
      </a:lvl4pPr>
      <a:lvl5pPr marL="1798461" marR="0" indent="-426861" algn="l" defTabSz="914400" rtl="0" latinLnBrk="0">
        <a:lnSpc>
          <a:spcPct val="100000"/>
        </a:lnSpc>
        <a:spcBef>
          <a:spcPts val="2000"/>
        </a:spcBef>
        <a:spcAft>
          <a:spcPts val="0"/>
        </a:spcAft>
        <a:buClr>
          <a:schemeClr val="accent1"/>
        </a:buClr>
        <a:buSzPct val="90000"/>
        <a:buFontTx/>
        <a:buChar char="S"/>
        <a:tabLst/>
        <a:defRPr b="0" baseline="0" cap="none" i="0" spc="0" strike="noStrike" sz="2200" u="none">
          <a:solidFill>
            <a:srgbClr val="595959"/>
          </a:solidFill>
          <a:uFillTx/>
          <a:latin typeface="+mn-lt"/>
          <a:ea typeface="+mn-ea"/>
          <a:cs typeface="+mn-cs"/>
          <a:sym typeface="Calisto MT"/>
        </a:defRPr>
      </a:lvl5pPr>
      <a:lvl6pPr marL="2132365" marR="0" indent="-421040" algn="l" defTabSz="914400" rtl="0" latinLnBrk="0">
        <a:lnSpc>
          <a:spcPct val="100000"/>
        </a:lnSpc>
        <a:spcBef>
          <a:spcPts val="2000"/>
        </a:spcBef>
        <a:spcAft>
          <a:spcPts val="0"/>
        </a:spcAft>
        <a:buClr>
          <a:schemeClr val="accent1"/>
        </a:buClr>
        <a:buSzPct val="90000"/>
        <a:buFontTx/>
        <a:buChar char=""/>
        <a:tabLst/>
        <a:defRPr b="0" baseline="0" cap="none" i="0" spc="0" strike="noStrike" sz="2200" u="none">
          <a:solidFill>
            <a:srgbClr val="595959"/>
          </a:solidFill>
          <a:uFillTx/>
          <a:latin typeface="+mn-lt"/>
          <a:ea typeface="+mn-ea"/>
          <a:cs typeface="+mn-cs"/>
          <a:sym typeface="Calisto MT"/>
        </a:defRPr>
      </a:lvl6pPr>
      <a:lvl7pPr marL="2475265" marR="0" indent="-421040" algn="l" defTabSz="914400" rtl="0" latinLnBrk="0">
        <a:lnSpc>
          <a:spcPct val="100000"/>
        </a:lnSpc>
        <a:spcBef>
          <a:spcPts val="2000"/>
        </a:spcBef>
        <a:spcAft>
          <a:spcPts val="0"/>
        </a:spcAft>
        <a:buClr>
          <a:schemeClr val="accent1"/>
        </a:buClr>
        <a:buSzPct val="90000"/>
        <a:buFontTx/>
        <a:buChar char=""/>
        <a:tabLst/>
        <a:defRPr b="0" baseline="0" cap="none" i="0" spc="0" strike="noStrike" sz="2200" u="none">
          <a:solidFill>
            <a:srgbClr val="595959"/>
          </a:solidFill>
          <a:uFillTx/>
          <a:latin typeface="+mn-lt"/>
          <a:ea typeface="+mn-ea"/>
          <a:cs typeface="+mn-cs"/>
          <a:sym typeface="Calisto MT"/>
        </a:defRPr>
      </a:lvl7pPr>
      <a:lvl8pPr marL="2819752" marR="0" indent="-421040" algn="l" defTabSz="914400" rtl="0" latinLnBrk="0">
        <a:lnSpc>
          <a:spcPct val="100000"/>
        </a:lnSpc>
        <a:spcBef>
          <a:spcPts val="2000"/>
        </a:spcBef>
        <a:spcAft>
          <a:spcPts val="0"/>
        </a:spcAft>
        <a:buClr>
          <a:schemeClr val="accent1"/>
        </a:buClr>
        <a:buSzPct val="90000"/>
        <a:buFontTx/>
        <a:buChar char=""/>
        <a:tabLst/>
        <a:defRPr b="0" baseline="0" cap="none" i="0" spc="0" strike="noStrike" sz="2200" u="none">
          <a:solidFill>
            <a:srgbClr val="595959"/>
          </a:solidFill>
          <a:uFillTx/>
          <a:latin typeface="+mn-lt"/>
          <a:ea typeface="+mn-ea"/>
          <a:cs typeface="+mn-cs"/>
          <a:sym typeface="Calisto MT"/>
        </a:defRPr>
      </a:lvl8pPr>
      <a:lvl9pPr marL="3164240" marR="0" indent="-421040" algn="l" defTabSz="914400" rtl="0" latinLnBrk="0">
        <a:lnSpc>
          <a:spcPct val="100000"/>
        </a:lnSpc>
        <a:spcBef>
          <a:spcPts val="2000"/>
        </a:spcBef>
        <a:spcAft>
          <a:spcPts val="0"/>
        </a:spcAft>
        <a:buClr>
          <a:schemeClr val="accent1"/>
        </a:buClr>
        <a:buSzPct val="90000"/>
        <a:buFontTx/>
        <a:buChar char=""/>
        <a:tabLst/>
        <a:defRPr b="0" baseline="0" cap="none" i="0" spc="0" strike="noStrike" sz="2200" u="none">
          <a:solidFill>
            <a:srgbClr val="595959"/>
          </a:solidFill>
          <a:uFillTx/>
          <a:latin typeface="+mn-lt"/>
          <a:ea typeface="+mn-ea"/>
          <a:cs typeface="+mn-cs"/>
          <a:sym typeface="Calisto MT"/>
        </a:defRPr>
      </a:lvl9pPr>
    </p:bodyStyle>
    <p:otherStyle>
      <a:lvl1pPr marL="0" marR="0" indent="0" algn="ctr" defTabSz="914400" rtl="0" latinLnBrk="0">
        <a:lnSpc>
          <a:spcPct val="100000"/>
        </a:lnSpc>
        <a:spcBef>
          <a:spcPts val="0"/>
        </a:spcBef>
        <a:spcAft>
          <a:spcPts val="0"/>
        </a:spcAft>
        <a:buClrTx/>
        <a:buSzTx/>
        <a:buFontTx/>
        <a:buNone/>
        <a:tabLst/>
        <a:defRPr b="1" baseline="0" cap="none" i="0" spc="0" strike="noStrike" sz="1100" u="none">
          <a:solidFill>
            <a:schemeClr val="tx1"/>
          </a:solidFill>
          <a:uFillTx/>
          <a:latin typeface="+mn-lt"/>
          <a:ea typeface="+mn-ea"/>
          <a:cs typeface="+mn-cs"/>
          <a:sym typeface="Calisto MT"/>
        </a:defRPr>
      </a:lvl1pPr>
      <a:lvl2pPr marL="0" marR="0" indent="457200" algn="ctr" defTabSz="914400" rtl="0" latinLnBrk="0">
        <a:lnSpc>
          <a:spcPct val="100000"/>
        </a:lnSpc>
        <a:spcBef>
          <a:spcPts val="0"/>
        </a:spcBef>
        <a:spcAft>
          <a:spcPts val="0"/>
        </a:spcAft>
        <a:buClrTx/>
        <a:buSzTx/>
        <a:buFontTx/>
        <a:buNone/>
        <a:tabLst/>
        <a:defRPr b="1" baseline="0" cap="none" i="0" spc="0" strike="noStrike" sz="1100" u="none">
          <a:solidFill>
            <a:schemeClr val="tx1"/>
          </a:solidFill>
          <a:uFillTx/>
          <a:latin typeface="+mn-lt"/>
          <a:ea typeface="+mn-ea"/>
          <a:cs typeface="+mn-cs"/>
          <a:sym typeface="Calisto MT"/>
        </a:defRPr>
      </a:lvl2pPr>
      <a:lvl3pPr marL="0" marR="0" indent="914400" algn="ctr" defTabSz="914400" rtl="0" latinLnBrk="0">
        <a:lnSpc>
          <a:spcPct val="100000"/>
        </a:lnSpc>
        <a:spcBef>
          <a:spcPts val="0"/>
        </a:spcBef>
        <a:spcAft>
          <a:spcPts val="0"/>
        </a:spcAft>
        <a:buClrTx/>
        <a:buSzTx/>
        <a:buFontTx/>
        <a:buNone/>
        <a:tabLst/>
        <a:defRPr b="1" baseline="0" cap="none" i="0" spc="0" strike="noStrike" sz="1100" u="none">
          <a:solidFill>
            <a:schemeClr val="tx1"/>
          </a:solidFill>
          <a:uFillTx/>
          <a:latin typeface="+mn-lt"/>
          <a:ea typeface="+mn-ea"/>
          <a:cs typeface="+mn-cs"/>
          <a:sym typeface="Calisto MT"/>
        </a:defRPr>
      </a:lvl3pPr>
      <a:lvl4pPr marL="0" marR="0" indent="1371600" algn="ctr" defTabSz="914400" rtl="0" latinLnBrk="0">
        <a:lnSpc>
          <a:spcPct val="100000"/>
        </a:lnSpc>
        <a:spcBef>
          <a:spcPts val="0"/>
        </a:spcBef>
        <a:spcAft>
          <a:spcPts val="0"/>
        </a:spcAft>
        <a:buClrTx/>
        <a:buSzTx/>
        <a:buFontTx/>
        <a:buNone/>
        <a:tabLst/>
        <a:defRPr b="1" baseline="0" cap="none" i="0" spc="0" strike="noStrike" sz="1100" u="none">
          <a:solidFill>
            <a:schemeClr val="tx1"/>
          </a:solidFill>
          <a:uFillTx/>
          <a:latin typeface="+mn-lt"/>
          <a:ea typeface="+mn-ea"/>
          <a:cs typeface="+mn-cs"/>
          <a:sym typeface="Calisto MT"/>
        </a:defRPr>
      </a:lvl4pPr>
      <a:lvl5pPr marL="0" marR="0" indent="1828800" algn="ctr" defTabSz="914400" rtl="0" latinLnBrk="0">
        <a:lnSpc>
          <a:spcPct val="100000"/>
        </a:lnSpc>
        <a:spcBef>
          <a:spcPts val="0"/>
        </a:spcBef>
        <a:spcAft>
          <a:spcPts val="0"/>
        </a:spcAft>
        <a:buClrTx/>
        <a:buSzTx/>
        <a:buFontTx/>
        <a:buNone/>
        <a:tabLst/>
        <a:defRPr b="1" baseline="0" cap="none" i="0" spc="0" strike="noStrike" sz="1100" u="none">
          <a:solidFill>
            <a:schemeClr val="tx1"/>
          </a:solidFill>
          <a:uFillTx/>
          <a:latin typeface="+mn-lt"/>
          <a:ea typeface="+mn-ea"/>
          <a:cs typeface="+mn-cs"/>
          <a:sym typeface="Calisto MT"/>
        </a:defRPr>
      </a:lvl5pPr>
      <a:lvl6pPr marL="0" marR="0" indent="2286000" algn="ctr" defTabSz="914400" rtl="0" latinLnBrk="0">
        <a:lnSpc>
          <a:spcPct val="100000"/>
        </a:lnSpc>
        <a:spcBef>
          <a:spcPts val="0"/>
        </a:spcBef>
        <a:spcAft>
          <a:spcPts val="0"/>
        </a:spcAft>
        <a:buClrTx/>
        <a:buSzTx/>
        <a:buFontTx/>
        <a:buNone/>
        <a:tabLst/>
        <a:defRPr b="1" baseline="0" cap="none" i="0" spc="0" strike="noStrike" sz="1100" u="none">
          <a:solidFill>
            <a:schemeClr val="tx1"/>
          </a:solidFill>
          <a:uFillTx/>
          <a:latin typeface="+mn-lt"/>
          <a:ea typeface="+mn-ea"/>
          <a:cs typeface="+mn-cs"/>
          <a:sym typeface="Calisto MT"/>
        </a:defRPr>
      </a:lvl6pPr>
      <a:lvl7pPr marL="0" marR="0" indent="2743200" algn="ctr" defTabSz="914400" rtl="0" latinLnBrk="0">
        <a:lnSpc>
          <a:spcPct val="100000"/>
        </a:lnSpc>
        <a:spcBef>
          <a:spcPts val="0"/>
        </a:spcBef>
        <a:spcAft>
          <a:spcPts val="0"/>
        </a:spcAft>
        <a:buClrTx/>
        <a:buSzTx/>
        <a:buFontTx/>
        <a:buNone/>
        <a:tabLst/>
        <a:defRPr b="1" baseline="0" cap="none" i="0" spc="0" strike="noStrike" sz="1100" u="none">
          <a:solidFill>
            <a:schemeClr val="tx1"/>
          </a:solidFill>
          <a:uFillTx/>
          <a:latin typeface="+mn-lt"/>
          <a:ea typeface="+mn-ea"/>
          <a:cs typeface="+mn-cs"/>
          <a:sym typeface="Calisto MT"/>
        </a:defRPr>
      </a:lvl7pPr>
      <a:lvl8pPr marL="0" marR="0" indent="3200400" algn="ctr" defTabSz="914400" rtl="0" latinLnBrk="0">
        <a:lnSpc>
          <a:spcPct val="100000"/>
        </a:lnSpc>
        <a:spcBef>
          <a:spcPts val="0"/>
        </a:spcBef>
        <a:spcAft>
          <a:spcPts val="0"/>
        </a:spcAft>
        <a:buClrTx/>
        <a:buSzTx/>
        <a:buFontTx/>
        <a:buNone/>
        <a:tabLst/>
        <a:defRPr b="1" baseline="0" cap="none" i="0" spc="0" strike="noStrike" sz="1100" u="none">
          <a:solidFill>
            <a:schemeClr val="tx1"/>
          </a:solidFill>
          <a:uFillTx/>
          <a:latin typeface="+mn-lt"/>
          <a:ea typeface="+mn-ea"/>
          <a:cs typeface="+mn-cs"/>
          <a:sym typeface="Calisto MT"/>
        </a:defRPr>
      </a:lvl8pPr>
      <a:lvl9pPr marL="0" marR="0" indent="3657600" algn="ctr" defTabSz="914400" rtl="0" latinLnBrk="0">
        <a:lnSpc>
          <a:spcPct val="100000"/>
        </a:lnSpc>
        <a:spcBef>
          <a:spcPts val="0"/>
        </a:spcBef>
        <a:spcAft>
          <a:spcPts val="0"/>
        </a:spcAft>
        <a:buClrTx/>
        <a:buSzTx/>
        <a:buFontTx/>
        <a:buNone/>
        <a:tabLst/>
        <a:defRPr b="1" baseline="0" cap="none" i="0" spc="0" strike="noStrike" sz="1100" u="none">
          <a:solidFill>
            <a:schemeClr val="tx1"/>
          </a:solidFill>
          <a:uFillTx/>
          <a:latin typeface="+mn-lt"/>
          <a:ea typeface="+mn-ea"/>
          <a:cs typeface="+mn-cs"/>
          <a:sym typeface="Calisto M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B9daoTU2QNQ?t=12s"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 Id="rId3" Type="http://schemas.openxmlformats.org/officeDocument/2006/relationships/image" Target="../media/image3.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Relationship Id="rId3" Type="http://schemas.openxmlformats.org/officeDocument/2006/relationships/image" Target="../media/image5.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itel 1"/>
          <p:cNvSpPr txBox="1"/>
          <p:nvPr>
            <p:ph type="ctrTitle"/>
          </p:nvPr>
        </p:nvSpPr>
        <p:spPr>
          <a:xfrm>
            <a:off x="457198" y="1295400"/>
            <a:ext cx="8228015" cy="1927225"/>
          </a:xfrm>
          <a:prstGeom prst="rect">
            <a:avLst/>
          </a:prstGeom>
        </p:spPr>
        <p:txBody>
          <a:bodyPr/>
          <a:lstStyle/>
          <a:p>
            <a:pPr/>
            <a:r>
              <a:t>Aardrijkskunde</a:t>
            </a:r>
          </a:p>
        </p:txBody>
      </p:sp>
      <p:sp>
        <p:nvSpPr>
          <p:cNvPr id="143" name="Subtitel 2"/>
          <p:cNvSpPr txBox="1"/>
          <p:nvPr>
            <p:ph type="subTitle" sz="quarter" idx="1"/>
          </p:nvPr>
        </p:nvSpPr>
        <p:spPr>
          <a:xfrm>
            <a:off x="457198" y="3307975"/>
            <a:ext cx="8228015" cy="1066801"/>
          </a:xfrm>
          <a:prstGeom prst="rect">
            <a:avLst/>
          </a:prstGeom>
        </p:spPr>
        <p:txBody>
          <a:bodyPr/>
          <a:lstStyle/>
          <a:p>
            <a:pPr/>
            <a:r>
              <a:t>Docent aardrijkskunde: Janneke Kampfraath</a:t>
            </a:r>
          </a:p>
          <a:p>
            <a:pPr/>
            <a:r>
              <a:t>Mentor 5havo</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pasted-image.tiff" descr="pasted-image.tiff"/>
          <p:cNvPicPr>
            <a:picLocks noChangeAspect="1"/>
          </p:cNvPicPr>
          <p:nvPr/>
        </p:nvPicPr>
        <p:blipFill>
          <a:blip r:embed="rId2">
            <a:extLst/>
          </a:blip>
          <a:stretch>
            <a:fillRect/>
          </a:stretch>
        </p:blipFill>
        <p:spPr>
          <a:xfrm>
            <a:off x="0" y="358607"/>
            <a:ext cx="9144000" cy="614078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itel 1"/>
          <p:cNvSpPr txBox="1"/>
          <p:nvPr>
            <p:ph type="title"/>
          </p:nvPr>
        </p:nvSpPr>
        <p:spPr>
          <a:prstGeom prst="rect">
            <a:avLst/>
          </a:prstGeom>
        </p:spPr>
        <p:txBody>
          <a:bodyPr/>
          <a:lstStyle/>
          <a:p>
            <a:pPr/>
            <a:r>
              <a:t>Profielen VWO</a:t>
            </a:r>
          </a:p>
        </p:txBody>
      </p:sp>
      <p:sp>
        <p:nvSpPr>
          <p:cNvPr id="178" name="Tijdelijke aanduiding voor inhoud 2"/>
          <p:cNvSpPr txBox="1"/>
          <p:nvPr>
            <p:ph type="body" sz="half" idx="1"/>
          </p:nvPr>
        </p:nvSpPr>
        <p:spPr>
          <a:xfrm>
            <a:off x="739774" y="2770094"/>
            <a:ext cx="7662866" cy="3267170"/>
          </a:xfrm>
          <a:prstGeom prst="rect">
            <a:avLst/>
          </a:prstGeom>
        </p:spPr>
        <p:txBody>
          <a:bodyPr/>
          <a:lstStyle/>
          <a:p>
            <a:pPr>
              <a:lnSpc>
                <a:spcPct val="80000"/>
              </a:lnSpc>
              <a:defRPr sz="2000"/>
            </a:pPr>
            <a:r>
              <a:t>De meerwaarde van aardrijkskunde bij een EM profiel is dat er overlappingen zitten tussen Economie /M&amp;O en aardrijkskunde waardoor het vak </a:t>
            </a:r>
          </a:p>
          <a:p>
            <a:pPr>
              <a:lnSpc>
                <a:spcPct val="80000"/>
              </a:lnSpc>
              <a:defRPr sz="2000"/>
            </a:pPr>
            <a:r>
              <a:t>De meerwaarde van aardrijkskunde bij een NG als natuurkunde niet lukt kan je in je profiel blijven doordat je aardrijkskunde hebt en het sluit goed aan bij biologie</a:t>
            </a:r>
          </a:p>
          <a:p>
            <a:pPr>
              <a:lnSpc>
                <a:spcPct val="80000"/>
              </a:lnSpc>
              <a:defRPr sz="2000"/>
            </a:pPr>
            <a:r>
              <a:t>Meerwaarde CM sluit goed aan bij geschiedenis, economie en maatschappijleer, door de sociale geografie</a:t>
            </a:r>
          </a:p>
          <a:p>
            <a:pPr>
              <a:lnSpc>
                <a:spcPct val="80000"/>
              </a:lnSpc>
              <a:defRPr sz="2000"/>
            </a:pPr>
            <a:r>
              <a:t>Meerwaarde bij NT is dat het aansluit bij biologie en scheikunde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pasted-image.tiff" descr="pasted-image.tiff"/>
          <p:cNvPicPr>
            <a:picLocks noChangeAspect="1"/>
          </p:cNvPicPr>
          <p:nvPr/>
        </p:nvPicPr>
        <p:blipFill>
          <a:blip r:embed="rId2">
            <a:extLst/>
          </a:blip>
          <a:stretch>
            <a:fillRect/>
          </a:stretch>
        </p:blipFill>
        <p:spPr>
          <a:xfrm>
            <a:off x="0" y="567199"/>
            <a:ext cx="9144000" cy="5723602"/>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Wijzig tekst: klik 2x"/>
          <p:cNvSpPr txBox="1"/>
          <p:nvPr>
            <p:ph type="ctrTitle"/>
          </p:nvPr>
        </p:nvSpPr>
        <p:spPr>
          <a:prstGeom prst="rect">
            <a:avLst/>
          </a:prstGeom>
        </p:spPr>
        <p:txBody>
          <a:bodyPr/>
          <a:lstStyle/>
          <a:p>
            <a:pPr/>
          </a:p>
        </p:txBody>
      </p:sp>
      <p:sp>
        <p:nvSpPr>
          <p:cNvPr id="183" name="Wijzig tekst: klik 2x"/>
          <p:cNvSpPr txBox="1"/>
          <p:nvPr>
            <p:ph type="subTitle" sz="quarter" idx="1"/>
          </p:nvPr>
        </p:nvSpPr>
        <p:spPr>
          <a:prstGeom prst="rect">
            <a:avLst/>
          </a:prstGeom>
        </p:spPr>
        <p:txBody>
          <a:bodyPr/>
          <a:lstStyle/>
          <a:p>
            <a:pPr/>
          </a:p>
        </p:txBody>
      </p:sp>
      <p:pic>
        <p:nvPicPr>
          <p:cNvPr id="184" name="pasted-image.tiff" descr="pasted-image.tiff"/>
          <p:cNvPicPr>
            <a:picLocks noChangeAspect="1"/>
          </p:cNvPicPr>
          <p:nvPr/>
        </p:nvPicPr>
        <p:blipFill>
          <a:blip r:embed="rId2">
            <a:extLst/>
          </a:blip>
          <a:stretch>
            <a:fillRect/>
          </a:stretch>
        </p:blipFill>
        <p:spPr>
          <a:xfrm>
            <a:off x="0" y="440597"/>
            <a:ext cx="9144000" cy="5976806"/>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itel 1"/>
          <p:cNvSpPr txBox="1"/>
          <p:nvPr>
            <p:ph type="title"/>
          </p:nvPr>
        </p:nvSpPr>
        <p:spPr>
          <a:prstGeom prst="rect">
            <a:avLst/>
          </a:prstGeom>
        </p:spPr>
        <p:txBody>
          <a:bodyPr/>
          <a:lstStyle/>
          <a:p>
            <a:pPr/>
            <a:r>
              <a:t>Vragen</a:t>
            </a:r>
          </a:p>
        </p:txBody>
      </p:sp>
      <p:pic>
        <p:nvPicPr>
          <p:cNvPr id="187" name="Tijdelijke aanduiding voor inhoud 3" descr="Tijdelijke aanduiding voor inhoud 3"/>
          <p:cNvPicPr>
            <a:picLocks noChangeAspect="1"/>
          </p:cNvPicPr>
          <p:nvPr/>
        </p:nvPicPr>
        <p:blipFill>
          <a:blip r:embed="rId2">
            <a:extLst/>
          </a:blip>
          <a:stretch>
            <a:fillRect/>
          </a:stretch>
        </p:blipFill>
        <p:spPr>
          <a:xfrm>
            <a:off x="3258632" y="2770094"/>
            <a:ext cx="2625150" cy="326717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Titel 1"/>
          <p:cNvSpPr txBox="1"/>
          <p:nvPr>
            <p:ph type="title"/>
          </p:nvPr>
        </p:nvSpPr>
        <p:spPr>
          <a:prstGeom prst="rect">
            <a:avLst/>
          </a:prstGeom>
        </p:spPr>
        <p:txBody>
          <a:bodyPr/>
          <a:lstStyle/>
          <a:p>
            <a:pPr/>
            <a:r>
              <a:t>promofilmpje</a:t>
            </a:r>
          </a:p>
        </p:txBody>
      </p:sp>
      <p:sp>
        <p:nvSpPr>
          <p:cNvPr id="146" name="Tijdelijke aanduiding voor inhoud 2"/>
          <p:cNvSpPr txBox="1"/>
          <p:nvPr>
            <p:ph type="body" sz="half" idx="1"/>
          </p:nvPr>
        </p:nvSpPr>
        <p:spPr>
          <a:xfrm>
            <a:off x="739774" y="2770094"/>
            <a:ext cx="7662866" cy="3267170"/>
          </a:xfrm>
          <a:prstGeom prst="rect">
            <a:avLst/>
          </a:prstGeom>
        </p:spPr>
        <p:txBody>
          <a:bodyPr/>
          <a:lstStyle>
            <a:lvl1pPr>
              <a:defRPr u="sng">
                <a:solidFill>
                  <a:srgbClr val="00B0F0"/>
                </a:solidFill>
                <a:uFill>
                  <a:solidFill>
                    <a:srgbClr val="00B0F0"/>
                  </a:solidFill>
                </a:uFill>
                <a:hlinkClick r:id="rId2" invalidUrl="" action="" tgtFrame="" tooltip="" history="1" highlightClick="0" endSnd="0"/>
              </a:defRPr>
            </a:lvl1pPr>
          </a:lstStyle>
          <a:p>
            <a:pPr>
              <a:defRPr u="none">
                <a:solidFill>
                  <a:srgbClr val="595959"/>
                </a:solidFill>
                <a:uFillTx/>
              </a:defRPr>
            </a:pPr>
            <a:r>
              <a:rPr u="sng">
                <a:solidFill>
                  <a:srgbClr val="00B0F0"/>
                </a:solidFill>
                <a:uFill>
                  <a:solidFill>
                    <a:srgbClr val="00B0F0"/>
                  </a:solidFill>
                </a:uFill>
                <a:hlinkClick r:id="rId2" invalidUrl="" action="" tgtFrame="" tooltip="" history="1" highlightClick="0" endSnd="0"/>
              </a:rPr>
              <a:t>https://youtu.be/B9daoTU2QNQ?t=12s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el 1"/>
          <p:cNvSpPr txBox="1"/>
          <p:nvPr>
            <p:ph type="title"/>
          </p:nvPr>
        </p:nvSpPr>
        <p:spPr>
          <a:prstGeom prst="rect">
            <a:avLst/>
          </a:prstGeom>
        </p:spPr>
        <p:txBody>
          <a:bodyPr/>
          <a:lstStyle/>
          <a:p>
            <a:pPr/>
            <a:r>
              <a:t>Advies aardrijkskunde kiezen</a:t>
            </a:r>
          </a:p>
        </p:txBody>
      </p:sp>
      <p:sp>
        <p:nvSpPr>
          <p:cNvPr id="149" name="Tijdelijke aanduiding voor inhoud 2"/>
          <p:cNvSpPr txBox="1"/>
          <p:nvPr>
            <p:ph type="body" sz="half" idx="1"/>
          </p:nvPr>
        </p:nvSpPr>
        <p:spPr>
          <a:xfrm>
            <a:off x="739774" y="2770094"/>
            <a:ext cx="7662866" cy="3267170"/>
          </a:xfrm>
          <a:prstGeom prst="rect">
            <a:avLst/>
          </a:prstGeom>
        </p:spPr>
        <p:txBody>
          <a:bodyPr/>
          <a:lstStyle/>
          <a:p>
            <a:pPr/>
            <a:r>
              <a:t>Het vak aardrijkskunde baseert zijn advies op basis van twee onderdelen. </a:t>
            </a:r>
          </a:p>
          <a:p>
            <a:pPr lvl="2" marL="1035050" indent="-349250">
              <a:spcBef>
                <a:spcPts val="600"/>
              </a:spcBef>
              <a:defRPr sz="1800"/>
            </a:pPr>
            <a:r>
              <a:t>Elk hoofdstuk bij aardrijkskunde heeft een fysisch of sociaal thema, waardoor de cijfers per periode gemiddeld anders kunnen liggen. Een kind kan goed zijn in het sociale deel (gedrag van mensen) of het fysische deel (hoe beïnvloedt de natuur de aarde?) of in beide. </a:t>
            </a:r>
          </a:p>
          <a:p>
            <a:pPr lvl="2" marL="1035050" indent="-349250">
              <a:spcBef>
                <a:spcPts val="600"/>
              </a:spcBef>
              <a:defRPr sz="1800"/>
            </a:pPr>
            <a:r>
              <a:t>Beantwoording van de leg uit vragen. Kan een kind relaties leggen en verbanden leggen waardoor er logische verklaringen ontstaan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itel 1"/>
          <p:cNvSpPr txBox="1"/>
          <p:nvPr>
            <p:ph type="title"/>
          </p:nvPr>
        </p:nvSpPr>
        <p:spPr>
          <a:prstGeom prst="rect">
            <a:avLst/>
          </a:prstGeom>
        </p:spPr>
        <p:txBody>
          <a:bodyPr/>
          <a:lstStyle>
            <a:lvl1pPr defTabSz="667512">
              <a:defRPr sz="3358"/>
            </a:lvl1pPr>
          </a:lstStyle>
          <a:p>
            <a:pPr/>
            <a:r>
              <a:t>Wat houdt aardrijkskunde in de bovenbouw in?</a:t>
            </a:r>
          </a:p>
        </p:txBody>
      </p:sp>
      <p:sp>
        <p:nvSpPr>
          <p:cNvPr id="152" name="Tijdelijke aanduiding voor inhoud 2"/>
          <p:cNvSpPr txBox="1"/>
          <p:nvPr>
            <p:ph type="body" idx="1"/>
          </p:nvPr>
        </p:nvSpPr>
        <p:spPr>
          <a:xfrm>
            <a:off x="739774" y="2020489"/>
            <a:ext cx="7662866" cy="4016775"/>
          </a:xfrm>
          <a:prstGeom prst="rect">
            <a:avLst/>
          </a:prstGeom>
        </p:spPr>
        <p:txBody>
          <a:bodyPr/>
          <a:lstStyle/>
          <a:p>
            <a:pPr/>
            <a:r>
              <a:t> Aardrijkskunde bestaat uit 2 hoofdcomponenten VWO:</a:t>
            </a:r>
          </a:p>
          <a:p>
            <a:pPr lvl="2" marL="1035050" indent="-349250">
              <a:spcBef>
                <a:spcPts val="600"/>
              </a:spcBef>
              <a:defRPr sz="1800"/>
            </a:pPr>
            <a:r>
              <a:t>Sociale Geografie, bestaande uit de thema’s Globalisering en Amerikaanse Steden, Zuid Amerika politiek/sociaal/economisch, Wonen in Nederland politiek/sociaal/economisch</a:t>
            </a:r>
          </a:p>
          <a:p>
            <a:pPr lvl="2" marL="1035050" indent="-349250">
              <a:spcBef>
                <a:spcPts val="600"/>
              </a:spcBef>
              <a:defRPr sz="1800"/>
            </a:pPr>
            <a:r>
              <a:t>Fysische Geografie, bestaande uit de thema’s Zuid Amerika fysisch (natuur), Wonen in Nederland rivierlandschap en Zeelandschap Systeem Aarde </a:t>
            </a:r>
          </a:p>
        </p:txBody>
      </p:sp>
      <p:pic>
        <p:nvPicPr>
          <p:cNvPr id="153" name="Schermafbeelding 2021-02-10 om 15.11.26.png" descr="Schermafbeelding 2021-02-10 om 15.11.26.png"/>
          <p:cNvPicPr>
            <a:picLocks noChangeAspect="1"/>
          </p:cNvPicPr>
          <p:nvPr/>
        </p:nvPicPr>
        <p:blipFill>
          <a:blip r:embed="rId2">
            <a:extLst/>
          </a:blip>
          <a:stretch>
            <a:fillRect/>
          </a:stretch>
        </p:blipFill>
        <p:spPr>
          <a:xfrm>
            <a:off x="5525405" y="4175283"/>
            <a:ext cx="2454630" cy="2969388"/>
          </a:xfrm>
          <a:prstGeom prst="rect">
            <a:avLst/>
          </a:prstGeom>
          <a:ln w="12700">
            <a:miter lim="400000"/>
          </a:ln>
        </p:spPr>
      </p:pic>
      <p:pic>
        <p:nvPicPr>
          <p:cNvPr id="154" name="pasted-image.tiff" descr="pasted-image.tiff"/>
          <p:cNvPicPr>
            <a:picLocks noChangeAspect="1"/>
          </p:cNvPicPr>
          <p:nvPr/>
        </p:nvPicPr>
        <p:blipFill>
          <a:blip r:embed="rId3">
            <a:extLst/>
          </a:blip>
          <a:stretch>
            <a:fillRect/>
          </a:stretch>
        </p:blipFill>
        <p:spPr>
          <a:xfrm>
            <a:off x="986503" y="4338987"/>
            <a:ext cx="2578920" cy="29498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Titel 1"/>
          <p:cNvSpPr txBox="1"/>
          <p:nvPr>
            <p:ph type="title"/>
          </p:nvPr>
        </p:nvSpPr>
        <p:spPr>
          <a:prstGeom prst="rect">
            <a:avLst/>
          </a:prstGeom>
        </p:spPr>
        <p:txBody>
          <a:bodyPr/>
          <a:lstStyle>
            <a:lvl1pPr defTabSz="667512">
              <a:defRPr sz="3358"/>
            </a:lvl1pPr>
          </a:lstStyle>
          <a:p>
            <a:pPr/>
            <a:r>
              <a:t>Wat houdt aardrijkskunde in de bovenbouw in?</a:t>
            </a:r>
          </a:p>
        </p:txBody>
      </p:sp>
      <p:sp>
        <p:nvSpPr>
          <p:cNvPr id="157" name="Tijdelijke aanduiding voor inhoud 2"/>
          <p:cNvSpPr txBox="1"/>
          <p:nvPr>
            <p:ph type="body" sz="half" idx="1"/>
          </p:nvPr>
        </p:nvSpPr>
        <p:spPr>
          <a:xfrm>
            <a:off x="520999" y="1285741"/>
            <a:ext cx="7881641" cy="2255328"/>
          </a:xfrm>
          <a:prstGeom prst="rect">
            <a:avLst/>
          </a:prstGeom>
        </p:spPr>
        <p:txBody>
          <a:bodyPr/>
          <a:lstStyle/>
          <a:p>
            <a:pPr/>
            <a:r>
              <a:t>Aardrijkskunde bestaat uit 2 hoofdcomponenten HAVO:</a:t>
            </a:r>
          </a:p>
          <a:p>
            <a:pPr lvl="2" marL="1035050" indent="-349250">
              <a:spcBef>
                <a:spcPts val="600"/>
              </a:spcBef>
              <a:defRPr sz="1800"/>
            </a:pPr>
            <a:r>
              <a:t>Sociale Geografie, bestaande uit de thema’s Globalisering, Brazilië politiek/sociaal/economisch, Wonen in Nederland politiek/sociaal en economisch</a:t>
            </a:r>
          </a:p>
          <a:p>
            <a:pPr lvl="2" marL="1035050" indent="-349250">
              <a:spcBef>
                <a:spcPts val="600"/>
              </a:spcBef>
              <a:defRPr sz="1800"/>
            </a:pPr>
            <a:r>
              <a:t>Fysische Geografie, bestaande uit de thema’s Brazilië fysisch (natuur), Wonen in Nederland rivierlandschap, Systeem Aarde </a:t>
            </a:r>
          </a:p>
        </p:txBody>
      </p:sp>
      <p:pic>
        <p:nvPicPr>
          <p:cNvPr id="158" name="pasted-image.tiff" descr="pasted-image.tiff"/>
          <p:cNvPicPr>
            <a:picLocks noChangeAspect="1"/>
          </p:cNvPicPr>
          <p:nvPr/>
        </p:nvPicPr>
        <p:blipFill>
          <a:blip r:embed="rId2">
            <a:extLst/>
          </a:blip>
          <a:stretch>
            <a:fillRect/>
          </a:stretch>
        </p:blipFill>
        <p:spPr>
          <a:xfrm>
            <a:off x="5545566" y="3354542"/>
            <a:ext cx="2418058" cy="3443824"/>
          </a:xfrm>
          <a:prstGeom prst="rect">
            <a:avLst/>
          </a:prstGeom>
          <a:ln w="12700">
            <a:miter lim="400000"/>
          </a:ln>
        </p:spPr>
      </p:pic>
      <p:pic>
        <p:nvPicPr>
          <p:cNvPr id="159" name="pasted-image.tiff" descr="pasted-image.tiff"/>
          <p:cNvPicPr>
            <a:picLocks noChangeAspect="1"/>
          </p:cNvPicPr>
          <p:nvPr/>
        </p:nvPicPr>
        <p:blipFill>
          <a:blip r:embed="rId3">
            <a:extLst/>
          </a:blip>
          <a:stretch>
            <a:fillRect/>
          </a:stretch>
        </p:blipFill>
        <p:spPr>
          <a:xfrm>
            <a:off x="1134567" y="3563667"/>
            <a:ext cx="3552524" cy="245542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itel 1"/>
          <p:cNvSpPr txBox="1"/>
          <p:nvPr>
            <p:ph type="title"/>
          </p:nvPr>
        </p:nvSpPr>
        <p:spPr>
          <a:prstGeom prst="rect">
            <a:avLst/>
          </a:prstGeom>
        </p:spPr>
        <p:txBody>
          <a:bodyPr/>
          <a:lstStyle/>
          <a:p>
            <a:pPr/>
            <a:r>
              <a:t>Methode van aardrijkskunde</a:t>
            </a:r>
          </a:p>
        </p:txBody>
      </p:sp>
      <p:sp>
        <p:nvSpPr>
          <p:cNvPr id="162" name="Tijdelijke aanduiding voor inhoud 2"/>
          <p:cNvSpPr txBox="1"/>
          <p:nvPr>
            <p:ph type="body" sz="half" idx="1"/>
          </p:nvPr>
        </p:nvSpPr>
        <p:spPr>
          <a:xfrm>
            <a:off x="739774" y="2170327"/>
            <a:ext cx="7662866" cy="2517346"/>
          </a:xfrm>
          <a:prstGeom prst="rect">
            <a:avLst/>
          </a:prstGeom>
        </p:spPr>
        <p:txBody>
          <a:bodyPr/>
          <a:lstStyle/>
          <a:p>
            <a:pPr/>
            <a:r>
              <a:t>In de bovenbouw werken wij met de Buitenland. Losse tekstboeken en werkboeken en een schrift, i-pad ondersteunt</a:t>
            </a:r>
          </a:p>
          <a:p>
            <a:pPr/>
            <a:r>
              <a:t>Leerlingen hebben een 55</a:t>
            </a:r>
            <a:r>
              <a:rPr baseline="30000"/>
              <a:t>e</a:t>
            </a:r>
            <a:r>
              <a:t> druk atlas nodig, die dient door de leerlingen zelf te worden aangeschaft</a:t>
            </a:r>
          </a:p>
        </p:txBody>
      </p:sp>
      <p:pic>
        <p:nvPicPr>
          <p:cNvPr id="163" name="pasted-image.tiff" descr="pasted-image.tiff"/>
          <p:cNvPicPr>
            <a:picLocks noChangeAspect="1"/>
          </p:cNvPicPr>
          <p:nvPr/>
        </p:nvPicPr>
        <p:blipFill>
          <a:blip r:embed="rId2">
            <a:extLst/>
          </a:blip>
          <a:stretch>
            <a:fillRect/>
          </a:stretch>
        </p:blipFill>
        <p:spPr>
          <a:xfrm>
            <a:off x="5387290" y="3805397"/>
            <a:ext cx="2368227" cy="3438665"/>
          </a:xfrm>
          <a:prstGeom prst="rect">
            <a:avLst/>
          </a:prstGeom>
          <a:ln w="12700">
            <a:miter lim="400000"/>
          </a:ln>
        </p:spPr>
      </p:pic>
      <p:pic>
        <p:nvPicPr>
          <p:cNvPr id="164" name="pasted-image.tiff" descr="pasted-image.tiff"/>
          <p:cNvPicPr>
            <a:picLocks noChangeAspect="1"/>
          </p:cNvPicPr>
          <p:nvPr/>
        </p:nvPicPr>
        <p:blipFill>
          <a:blip r:embed="rId3">
            <a:extLst/>
          </a:blip>
          <a:stretch>
            <a:fillRect/>
          </a:stretch>
        </p:blipFill>
        <p:spPr>
          <a:xfrm>
            <a:off x="945252" y="3981939"/>
            <a:ext cx="4130642" cy="287009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Titel 1"/>
          <p:cNvSpPr txBox="1"/>
          <p:nvPr>
            <p:ph type="title"/>
          </p:nvPr>
        </p:nvSpPr>
        <p:spPr>
          <a:prstGeom prst="rect">
            <a:avLst/>
          </a:prstGeom>
        </p:spPr>
        <p:txBody>
          <a:bodyPr/>
          <a:lstStyle>
            <a:lvl1pPr defTabSz="722376">
              <a:defRPr sz="3634"/>
            </a:lvl1pPr>
          </a:lstStyle>
          <a:p>
            <a:pPr/>
            <a:r>
              <a:t>Ervaringen van leerlingen in de bovenbouw</a:t>
            </a:r>
          </a:p>
        </p:txBody>
      </p:sp>
      <p:sp>
        <p:nvSpPr>
          <p:cNvPr id="167" name="Tijdelijke aanduiding voor inhoud 2"/>
          <p:cNvSpPr txBox="1"/>
          <p:nvPr>
            <p:ph type="body" sz="half" idx="1"/>
          </p:nvPr>
        </p:nvSpPr>
        <p:spPr>
          <a:xfrm>
            <a:off x="739774" y="2770094"/>
            <a:ext cx="7662866" cy="3267170"/>
          </a:xfrm>
          <a:prstGeom prst="rect">
            <a:avLst/>
          </a:prstGeom>
        </p:spPr>
        <p:txBody>
          <a:bodyPr/>
          <a:lstStyle/>
          <a:p>
            <a:pPr>
              <a:lnSpc>
                <a:spcPct val="80000"/>
              </a:lnSpc>
              <a:defRPr sz="1700"/>
            </a:pPr>
            <a:r>
              <a:t>Ak wordt ervaren als een vak dat leuk is, als men opnieuw  zou moeten kiezen, het merendeel het opnieuw zou kiezen. Degene die het niet opnieuw kiezen heeft toch te maken met een voorkeur voor fysische of sociale geografie</a:t>
            </a:r>
          </a:p>
          <a:p>
            <a:pPr>
              <a:lnSpc>
                <a:spcPct val="80000"/>
              </a:lnSpc>
              <a:defRPr sz="1700"/>
            </a:pPr>
            <a:r>
              <a:t>Het vak in de onderbouw geeft een realistische afspiegeling van het vak in de bovenbouw</a:t>
            </a:r>
          </a:p>
          <a:p>
            <a:pPr>
              <a:lnSpc>
                <a:spcPct val="80000"/>
              </a:lnSpc>
              <a:defRPr sz="1700"/>
            </a:pPr>
            <a:r>
              <a:t>Ak wordt door leerlingen, als er een positief advies gegeven is door de docent in de derde, als een vak ervaren dat wanneer je er voor leert, je goede voldoendes kan halen</a:t>
            </a:r>
          </a:p>
          <a:p>
            <a:pPr>
              <a:lnSpc>
                <a:spcPct val="80000"/>
              </a:lnSpc>
              <a:defRPr sz="1700"/>
            </a:pPr>
            <a:r>
              <a:t>Sluit goed aan bij de profielen. Leerlingen herkennen de overlap met de verschillende profielen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Titel 1"/>
          <p:cNvSpPr txBox="1"/>
          <p:nvPr>
            <p:ph type="title"/>
          </p:nvPr>
        </p:nvSpPr>
        <p:spPr>
          <a:prstGeom prst="rect">
            <a:avLst/>
          </a:prstGeom>
        </p:spPr>
        <p:txBody>
          <a:bodyPr/>
          <a:lstStyle/>
          <a:p>
            <a:pPr/>
            <a:r>
              <a:t>Meerwaarde op HBO/universiteit</a:t>
            </a:r>
          </a:p>
        </p:txBody>
      </p:sp>
      <p:sp>
        <p:nvSpPr>
          <p:cNvPr id="170" name="Tijdelijke aanduiding voor inhoud 2"/>
          <p:cNvSpPr txBox="1"/>
          <p:nvPr>
            <p:ph type="body" idx="1"/>
          </p:nvPr>
        </p:nvSpPr>
        <p:spPr>
          <a:xfrm>
            <a:off x="739774" y="2770094"/>
            <a:ext cx="7662866" cy="3778092"/>
          </a:xfrm>
          <a:prstGeom prst="rect">
            <a:avLst/>
          </a:prstGeom>
        </p:spPr>
        <p:txBody>
          <a:bodyPr/>
          <a:lstStyle/>
          <a:p>
            <a:pPr>
              <a:lnSpc>
                <a:spcPct val="80000"/>
              </a:lnSpc>
              <a:defRPr sz="2000"/>
            </a:pPr>
            <a:r>
              <a:t>Het vak aardrijkskunde sluit goed aan op het denkpatroon wat uw zoon/ dochter moet hebben op het HBO of de universiteit. De kritische manier van vragen stellen en beantwoorden vanuit verschillende invalshoeken bij problemen en oplossingen is wat van hen verlangd wordt op het HBO of universiteit</a:t>
            </a:r>
          </a:p>
          <a:p>
            <a:pPr>
              <a:lnSpc>
                <a:spcPct val="80000"/>
              </a:lnSpc>
              <a:defRPr sz="2000"/>
            </a:pPr>
            <a:r>
              <a:t>Oud- leerlingen geven ook aan dat het vak aardrijkskunde het vak is wat qua manier van denken overeenkomt met de manier van denken op universiteit/HBO waardoor de aansluiting makkelijker is</a:t>
            </a:r>
          </a:p>
          <a:p>
            <a:pPr>
              <a:lnSpc>
                <a:spcPct val="80000"/>
              </a:lnSpc>
              <a:defRPr sz="2000"/>
            </a:pPr>
            <a:r>
              <a:t>Het vak is ook herkenbaar bij economische en fysische studies op de universiteit/HBO, waardoor zij het gevoel hebben dat het echt aansluit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Titel 1"/>
          <p:cNvSpPr txBox="1"/>
          <p:nvPr>
            <p:ph type="title"/>
          </p:nvPr>
        </p:nvSpPr>
        <p:spPr>
          <a:prstGeom prst="rect">
            <a:avLst/>
          </a:prstGeom>
        </p:spPr>
        <p:txBody>
          <a:bodyPr/>
          <a:lstStyle/>
          <a:p>
            <a:pPr/>
            <a:r>
              <a:t>Profielvak HAVO</a:t>
            </a:r>
          </a:p>
        </p:txBody>
      </p:sp>
      <p:sp>
        <p:nvSpPr>
          <p:cNvPr id="173" name="Tijdelijke aanduiding voor inhoud 2"/>
          <p:cNvSpPr txBox="1"/>
          <p:nvPr>
            <p:ph type="body" sz="half" idx="1"/>
          </p:nvPr>
        </p:nvSpPr>
        <p:spPr>
          <a:xfrm>
            <a:off x="739774" y="2770094"/>
            <a:ext cx="7662866" cy="3267170"/>
          </a:xfrm>
          <a:prstGeom prst="rect">
            <a:avLst/>
          </a:prstGeom>
        </p:spPr>
        <p:txBody>
          <a:bodyPr/>
          <a:lstStyle/>
          <a:p>
            <a:pPr>
              <a:lnSpc>
                <a:spcPct val="80000"/>
              </a:lnSpc>
              <a:defRPr sz="2000"/>
            </a:pPr>
            <a:r>
              <a:t>De meerwaarde van aardrijkskunde bij een EM profiel is dat er overlappingen zitten tussen Economie /M&amp;O en aardrijkskunde, door de sociale geografie</a:t>
            </a:r>
          </a:p>
          <a:p>
            <a:pPr>
              <a:lnSpc>
                <a:spcPct val="80000"/>
              </a:lnSpc>
              <a:defRPr sz="2000"/>
            </a:pPr>
            <a:r>
              <a:t>De meerwaarde van aardrijkskunde bij een NG als natuurkunde niet lukt kan je in je profiel blijven doordat je aardrijkskunde hebt en het sluit goed aan bij biologie</a:t>
            </a:r>
          </a:p>
          <a:p>
            <a:pPr>
              <a:lnSpc>
                <a:spcPct val="80000"/>
              </a:lnSpc>
              <a:defRPr sz="2000"/>
            </a:pPr>
            <a:r>
              <a:t>Meerwaarde CM sluit goed aan bij geschiedenis, economie en maatschappijleer, door de sociale geografie</a:t>
            </a:r>
          </a:p>
          <a:p>
            <a:pPr>
              <a:lnSpc>
                <a:spcPct val="80000"/>
              </a:lnSpc>
              <a:defRPr sz="2000"/>
            </a:pPr>
            <a:r>
              <a:t>Meerwaarde bij NT is dat het aansluit bij biologie en scheikunde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enesis">
  <a:themeElements>
    <a:clrScheme name="Genesis">
      <a:dk1>
        <a:srgbClr val="000000"/>
      </a:dk1>
      <a:lt1>
        <a:srgbClr val="FFFFFF"/>
      </a:lt1>
      <a:dk2>
        <a:srgbClr val="A7A7A7"/>
      </a:dk2>
      <a:lt2>
        <a:srgbClr val="535353"/>
      </a:lt2>
      <a:accent1>
        <a:srgbClr val="80B606"/>
      </a:accent1>
      <a:accent2>
        <a:srgbClr val="E29F1D"/>
      </a:accent2>
      <a:accent3>
        <a:srgbClr val="2397E2"/>
      </a:accent3>
      <a:accent4>
        <a:srgbClr val="35ACA2"/>
      </a:accent4>
      <a:accent5>
        <a:srgbClr val="5430BB"/>
      </a:accent5>
      <a:accent6>
        <a:srgbClr val="8D34E0"/>
      </a:accent6>
      <a:hlink>
        <a:srgbClr val="0000FF"/>
      </a:hlink>
      <a:folHlink>
        <a:srgbClr val="FF00FF"/>
      </a:folHlink>
    </a:clrScheme>
    <a:fontScheme name="Genesis">
      <a:majorFont>
        <a:latin typeface="Helvetica"/>
        <a:ea typeface="Helvetica"/>
        <a:cs typeface="Helvetica"/>
      </a:majorFont>
      <a:minorFont>
        <a:latin typeface="Calisto MT"/>
        <a:ea typeface="Calisto MT"/>
        <a:cs typeface="Calisto MT"/>
      </a:minorFont>
    </a:fontScheme>
    <a:fmtScheme name="Genes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88900" dist="50800" dir="11400000">
              <a:srgbClr val="000000">
                <a:alpha val="35000"/>
              </a:srgbClr>
            </a:outerShdw>
          </a:effectLst>
        </a:effectStyle>
        <a:effectStyle>
          <a:effectLst>
            <a:outerShdw sx="100000" sy="100000" kx="0" ky="0" algn="b" rotWithShape="0" blurRad="88900" dist="50800" dir="1140000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0" cap="flat">
          <a:solidFill>
            <a:schemeClr val="accent1"/>
          </a:solidFill>
          <a:prstDash val="solid"/>
          <a:round/>
        </a:ln>
        <a:effectLst>
          <a:outerShdw sx="100000" sy="100000" kx="0" ky="0" algn="b" rotWithShape="0" blurRad="88900" dist="50800" dir="11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enesis">
  <a:themeElements>
    <a:clrScheme name="Genesis">
      <a:dk1>
        <a:srgbClr val="000000"/>
      </a:dk1>
      <a:lt1>
        <a:srgbClr val="FFFFFF"/>
      </a:lt1>
      <a:dk2>
        <a:srgbClr val="A7A7A7"/>
      </a:dk2>
      <a:lt2>
        <a:srgbClr val="535353"/>
      </a:lt2>
      <a:accent1>
        <a:srgbClr val="80B606"/>
      </a:accent1>
      <a:accent2>
        <a:srgbClr val="E29F1D"/>
      </a:accent2>
      <a:accent3>
        <a:srgbClr val="2397E2"/>
      </a:accent3>
      <a:accent4>
        <a:srgbClr val="35ACA2"/>
      </a:accent4>
      <a:accent5>
        <a:srgbClr val="5430BB"/>
      </a:accent5>
      <a:accent6>
        <a:srgbClr val="8D34E0"/>
      </a:accent6>
      <a:hlink>
        <a:srgbClr val="0000FF"/>
      </a:hlink>
      <a:folHlink>
        <a:srgbClr val="FF00FF"/>
      </a:folHlink>
    </a:clrScheme>
    <a:fontScheme name="Genesis">
      <a:majorFont>
        <a:latin typeface="Helvetica"/>
        <a:ea typeface="Helvetica"/>
        <a:cs typeface="Helvetica"/>
      </a:majorFont>
      <a:minorFont>
        <a:latin typeface="Calisto MT"/>
        <a:ea typeface="Calisto MT"/>
        <a:cs typeface="Calisto MT"/>
      </a:minorFont>
    </a:fontScheme>
    <a:fmtScheme name="Genes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88900" dist="50800" dir="11400000">
              <a:srgbClr val="000000">
                <a:alpha val="35000"/>
              </a:srgbClr>
            </a:outerShdw>
          </a:effectLst>
        </a:effectStyle>
        <a:effectStyle>
          <a:effectLst>
            <a:outerShdw sx="100000" sy="100000" kx="0" ky="0" algn="b" rotWithShape="0" blurRad="88900" dist="50800" dir="1140000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0" cap="flat">
          <a:solidFill>
            <a:schemeClr val="accent1"/>
          </a:solidFill>
          <a:prstDash val="solid"/>
          <a:round/>
        </a:ln>
        <a:effectLst>
          <a:outerShdw sx="100000" sy="100000" kx="0" ky="0" algn="b" rotWithShape="0" blurRad="88900" dist="50800" dir="11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