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8" r:id="rId2"/>
    <p:sldId id="303" r:id="rId3"/>
    <p:sldId id="289" r:id="rId4"/>
    <p:sldId id="290" r:id="rId5"/>
    <p:sldId id="301" r:id="rId6"/>
    <p:sldId id="302" r:id="rId7"/>
    <p:sldId id="307" r:id="rId8"/>
    <p:sldId id="274" r:id="rId9"/>
    <p:sldId id="291" r:id="rId10"/>
    <p:sldId id="308" r:id="rId11"/>
    <p:sldId id="310" r:id="rId12"/>
    <p:sldId id="295" r:id="rId13"/>
    <p:sldId id="311" r:id="rId14"/>
    <p:sldId id="297" r:id="rId15"/>
    <p:sldId id="298" r:id="rId16"/>
    <p:sldId id="299" r:id="rId17"/>
    <p:sldId id="309" r:id="rId18"/>
    <p:sldId id="300" r:id="rId19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566" autoAdjust="0"/>
    <p:restoredTop sz="92676" autoAdjust="0"/>
  </p:normalViewPr>
  <p:slideViewPr>
    <p:cSldViewPr>
      <p:cViewPr varScale="1">
        <p:scale>
          <a:sx n="121" d="100"/>
          <a:sy n="121" d="100"/>
        </p:scale>
        <p:origin x="2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9FA55-6EE1-854C-96BC-AAEEDB5D8A5E}" type="datetimeFigureOut">
              <a:rPr lang="nl-NL" smtClean="0"/>
              <a:t>25-01-2024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6057-D1C8-BE41-A76D-CD68E2E8050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57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6057-D1C8-BE41-A76D-CD68E2E8050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40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DCC3-7D40-4482-A26C-B7F3B49E3341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0D2F4-0F78-4503-9E70-8F7A2EDCCC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538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2B3C1-254E-40D3-A7B2-FA441E8A0A21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7A67-B6B7-4763-8B21-FF046CCAAB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64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A768-127E-4BEE-BC6D-583575AE0F8E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CEB5-2DBA-4790-BC39-2BA8B62E67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32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448B2-DC53-41B6-AB0B-DFD3EF86A170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E597-2065-45B6-AAEA-03135B8B92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3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8903-62A3-418E-A123-9AA46D54D3C3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1249-8191-4176-BF1B-BDBC1B6984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73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2660E-121B-4308-834C-855B6DB3B36A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78C6C-CFF0-41D1-8A11-217B56BCFC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12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A005-FDED-4A2C-8D2E-B7564A02953C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F20B9-598A-4BCD-A7B0-9838259CFBB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93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6231-D9AB-4351-8828-B35767EC935B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5C3F-AB82-4B12-84C1-DE0178610B6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0E1ED-87CE-4BB6-A7AF-586C7E54A0B5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92319-90D7-4205-ADC2-773CC9ACDF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21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CBE33-1DBA-4EBD-B31D-BF3E07AAE90A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B2EB-B3C0-4B1B-B2F7-CDD7051553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13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F0C9-B81E-43DA-911A-284799271FA2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CB8B-3FC8-49D2-B345-2DA132D014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31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CAF09-224F-4A83-9862-918DC7FEC2C2}" type="datetimeFigureOut">
              <a:rPr lang="nl-NL"/>
              <a:pPr>
                <a:defRPr/>
              </a:pPr>
              <a:t>25-01-2024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D62C0B-7676-4626-9B1D-F10761F6F8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1FA1868-35D9-4B4C-946D-10D0D6061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349"/>
            <a:ext cx="9144000" cy="60893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65F74-486B-5D44-8723-18551B66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3082354"/>
          </a:xfrm>
        </p:spPr>
        <p:txBody>
          <a:bodyPr/>
          <a:lstStyle/>
          <a:p>
            <a:r>
              <a:rPr lang="nl-NL" dirty="0"/>
              <a:t>Het beledigen van geloofsuitingen moet verboden worden. (Mill, </a:t>
            </a:r>
            <a:r>
              <a:rPr lang="nl-NL" dirty="0" err="1"/>
              <a:t>Parekh</a:t>
            </a:r>
            <a:r>
              <a:rPr lang="nl-NL" dirty="0"/>
              <a:t>, Habermas) (Rechtsfilosofie)</a:t>
            </a:r>
          </a:p>
        </p:txBody>
      </p:sp>
    </p:spTree>
    <p:extLst>
      <p:ext uri="{BB962C8B-B14F-4D97-AF65-F5344CB8AC3E}">
        <p14:creationId xmlns:p14="http://schemas.microsoft.com/office/powerpoint/2010/main" val="2464418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9695B-8F90-4E4F-95E5-F92B4D9E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20480"/>
          </a:xfrm>
        </p:spPr>
        <p:txBody>
          <a:bodyPr/>
          <a:lstStyle/>
          <a:p>
            <a:r>
              <a:rPr lang="nl-NL" dirty="0"/>
              <a:t>Het gebruik van dieren en dierlijke producten moet verboden worden. (</a:t>
            </a:r>
            <a:r>
              <a:rPr lang="nl-NL" dirty="0" err="1"/>
              <a:t>Singer</a:t>
            </a:r>
            <a:r>
              <a:rPr lang="nl-NL" dirty="0"/>
              <a:t>, </a:t>
            </a:r>
            <a:r>
              <a:rPr lang="nl-NL" dirty="0" err="1"/>
              <a:t>Midgley</a:t>
            </a:r>
            <a:r>
              <a:rPr lang="nl-NL" dirty="0"/>
              <a:t>, </a:t>
            </a:r>
            <a:r>
              <a:rPr lang="nl-NL" dirty="0" err="1"/>
              <a:t>Regan</a:t>
            </a:r>
            <a:r>
              <a:rPr lang="nl-NL" dirty="0"/>
              <a:t>) (Medische ethiek, politiek filosofie)</a:t>
            </a:r>
          </a:p>
        </p:txBody>
      </p:sp>
    </p:spTree>
    <p:extLst>
      <p:ext uri="{BB962C8B-B14F-4D97-AF65-F5344CB8AC3E}">
        <p14:creationId xmlns:p14="http://schemas.microsoft.com/office/powerpoint/2010/main" val="1848040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Goede voorbereiding wanneer je: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600200"/>
            <a:ext cx="8229600" cy="4525963"/>
          </a:xfrm>
        </p:spPr>
        <p:txBody>
          <a:bodyPr/>
          <a:lstStyle/>
          <a:p>
            <a:r>
              <a:rPr lang="nl-NL" dirty="0"/>
              <a:t>Rechten, bestuurskunde, sociologie, politicologie, pedagogiek, journalistiek, economie, geschiedenis,  medicijnen of psychologie gaat studeren.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848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8954B-B588-E04A-B5B8-A83C5713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Kies je een N-profiel?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106545-C992-5A4B-8DE7-1FCC81722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Filosofie maakt je profiel een heel stuk breder: je krijgt door filosofie meer inzicht in de maatschappij en de geschiedenis. </a:t>
            </a:r>
          </a:p>
          <a:p>
            <a:r>
              <a:rPr lang="nl-NL" dirty="0"/>
              <a:t>De manier van redeneren spreekt mensen met een natuurwetenschappelijke instelling vaak aan. </a:t>
            </a:r>
          </a:p>
          <a:p>
            <a:r>
              <a:rPr lang="nl-NL" dirty="0"/>
              <a:t>Filosofie behandelt ook meer natuurwetenschappelijke onderwerpen.</a:t>
            </a:r>
          </a:p>
        </p:txBody>
      </p:sp>
    </p:spTree>
    <p:extLst>
      <p:ext uri="{BB962C8B-B14F-4D97-AF65-F5344CB8AC3E}">
        <p14:creationId xmlns:p14="http://schemas.microsoft.com/office/powerpoint/2010/main" val="2852306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Bovendien: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Oud-leerlingen waarderen het heel erg dat ze bij filosofie hebben leren schrijven en onderzoeken: filosofie bereidt goed voor op het vervolgonderwijs. Bijna iedere studie kent onderdelen filosofie. </a:t>
            </a:r>
          </a:p>
        </p:txBody>
      </p:sp>
    </p:spTree>
    <p:extLst>
      <p:ext uri="{BB962C8B-B14F-4D97-AF65-F5344CB8AC3E}">
        <p14:creationId xmlns:p14="http://schemas.microsoft.com/office/powerpoint/2010/main" val="293258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Bijvoorbeeld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Claire: Bij filosofie leer je al vaardigheden die op de universiteit echt van je verwacht worden: </a:t>
            </a:r>
          </a:p>
          <a:p>
            <a:r>
              <a:rPr lang="nl-NL" dirty="0"/>
              <a:t>Hannah: Het is een van de weinige vakken die je uitdaagt op een universitaire manier te denken. </a:t>
            </a:r>
          </a:p>
          <a:p>
            <a:r>
              <a:rPr lang="nl-NL" dirty="0"/>
              <a:t>Matthijs: Het begrijpen van theorieën gaat je op de uni een stuk makkelijker af.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294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Merel: Ik heb het op de uni echt tot nu toe veel nodig gehad. </a:t>
            </a:r>
          </a:p>
          <a:p>
            <a:r>
              <a:rPr lang="nl-NL" dirty="0" err="1"/>
              <a:t>Choumicha</a:t>
            </a:r>
            <a:r>
              <a:rPr lang="nl-NL" dirty="0"/>
              <a:t>: Nu ik op de hogeschool zit merk ik dat ik door filosofie verder ben dan mijn klasgenoten</a:t>
            </a:r>
          </a:p>
          <a:p>
            <a:r>
              <a:rPr lang="nl-NL" dirty="0" err="1"/>
              <a:t>Shilan</a:t>
            </a:r>
            <a:r>
              <a:rPr lang="nl-NL" dirty="0"/>
              <a:t>: door de lessen voel ik mij echt slimmer</a:t>
            </a:r>
          </a:p>
          <a:p>
            <a:r>
              <a:rPr lang="nl-NL" dirty="0"/>
              <a:t>Yara: op het hbo heb ik door filosofie op vele fronten een voorsprong op klasgenoten.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3594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10B42-BEDD-0541-80E0-4DC1E586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Maw</a:t>
            </a:r>
            <a:r>
              <a:rPr lang="nl-NL" dirty="0"/>
              <a:t> of filosofie?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28FC8-7330-7A43-9899-66D85B2F9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Maw</a:t>
            </a:r>
            <a:r>
              <a:rPr lang="nl-NL" dirty="0"/>
              <a:t> behandelt meer de structuren van en processen binnen de huidige samenleving, filosofie leert je ook alternatieven voor deze huidige samenleving.</a:t>
            </a:r>
          </a:p>
        </p:txBody>
      </p:sp>
    </p:spTree>
    <p:extLst>
      <p:ext uri="{BB962C8B-B14F-4D97-AF65-F5344CB8AC3E}">
        <p14:creationId xmlns:p14="http://schemas.microsoft.com/office/powerpoint/2010/main" val="963499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21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1DA7-CCF1-7A4C-9C76-243C67FF0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 bij filosofie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CF6444-C971-5F4E-A5E1-5621475DC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Roland van Loosbroek</a:t>
            </a:r>
          </a:p>
        </p:txBody>
      </p:sp>
    </p:spTree>
    <p:extLst>
      <p:ext uri="{BB962C8B-B14F-4D97-AF65-F5344CB8AC3E}">
        <p14:creationId xmlns:p14="http://schemas.microsoft.com/office/powerpoint/2010/main" val="346779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88" y="25717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Filosofie of wijsbegeerte:</a:t>
            </a:r>
            <a:br>
              <a:rPr lang="nl-NL" dirty="0"/>
            </a:br>
            <a:r>
              <a:rPr lang="nl-NL" dirty="0"/>
              <a:t>liefde voor wijsheid.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625" y="24288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Het onderzoeken van argumenten en aannames in discussies.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37D62-5710-D145-8178-E07005FBD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4C416-9FDE-4A4C-B656-4E90DA718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Iedere les een discussie over een (vaak actueel) onderwerp. </a:t>
            </a:r>
          </a:p>
          <a:p>
            <a:r>
              <a:rPr lang="nl-NL" dirty="0"/>
              <a:t>Iedere les een uitleg van de argumentatie van een toonaangevende filosoof over dat onderwerp.</a:t>
            </a:r>
          </a:p>
          <a:p>
            <a:r>
              <a:rPr lang="nl-NL" dirty="0"/>
              <a:t>Zelf je mening uitwerken in papers.</a:t>
            </a:r>
          </a:p>
        </p:txBody>
      </p:sp>
    </p:spTree>
    <p:extLst>
      <p:ext uri="{BB962C8B-B14F-4D97-AF65-F5344CB8AC3E}">
        <p14:creationId xmlns:p14="http://schemas.microsoft.com/office/powerpoint/2010/main" val="375420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A605A-08BF-5B4A-A447-7C8AA779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FF44F-776A-7C4E-8765-4814F358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Beter inzicht </a:t>
            </a:r>
            <a:r>
              <a:rPr lang="nl-NL" u="sng" dirty="0"/>
              <a:t>in</a:t>
            </a:r>
            <a:r>
              <a:rPr lang="nl-NL" dirty="0"/>
              <a:t> en veel meer kennis </a:t>
            </a:r>
            <a:r>
              <a:rPr lang="nl-NL" u="sng" dirty="0"/>
              <a:t>van</a:t>
            </a:r>
            <a:r>
              <a:rPr lang="nl-NL" dirty="0"/>
              <a:t> centrale maatschappelijke vraagstukken.</a:t>
            </a:r>
          </a:p>
          <a:p>
            <a:r>
              <a:rPr lang="nl-NL" dirty="0"/>
              <a:t>Groei van je argumentatieve en debatvaardigheden.</a:t>
            </a:r>
          </a:p>
          <a:p>
            <a:r>
              <a:rPr lang="nl-NL" dirty="0"/>
              <a:t>Groei van je schrijfvaardigheid en </a:t>
            </a:r>
            <a:r>
              <a:rPr lang="nl-NL" dirty="0" err="1"/>
              <a:t>onderzoeksvaardigheden</a:t>
            </a:r>
            <a:r>
              <a:rPr lang="nl-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2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A605A-08BF-5B4A-A447-7C8AA779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Cijfer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EFF44F-776A-7C4E-8765-4814F358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Paper over een zelfgekozen onderwerp binnen het thema van de periode. </a:t>
            </a:r>
          </a:p>
          <a:p>
            <a:r>
              <a:rPr lang="nl-NL" dirty="0"/>
              <a:t>Toets over de bij iedere stelling behandelde theorie.</a:t>
            </a:r>
          </a:p>
          <a:p>
            <a:r>
              <a:rPr lang="nl-NL" dirty="0"/>
              <a:t>Maximaal drie papers, drie toetsen in klas vier.</a:t>
            </a:r>
          </a:p>
          <a:p>
            <a:r>
              <a:rPr lang="nl-NL" dirty="0"/>
              <a:t>Aantal toetsen neemt af. In het laatste jaar geen toetsen, enkel het CE.</a:t>
            </a:r>
          </a:p>
        </p:txBody>
      </p:sp>
    </p:spTree>
    <p:extLst>
      <p:ext uri="{BB962C8B-B14F-4D97-AF65-F5344CB8AC3E}">
        <p14:creationId xmlns:p14="http://schemas.microsoft.com/office/powerpoint/2010/main" val="18154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314325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/>
              <a:t>(Dove) ouders mogen hun kind selecteren op doof</a:t>
            </a:r>
            <a:br>
              <a:rPr lang="nl-NL" dirty="0"/>
            </a:br>
            <a:r>
              <a:rPr lang="nl-NL" dirty="0" err="1"/>
              <a:t>heid</a:t>
            </a:r>
            <a:r>
              <a:rPr lang="nl-NL" dirty="0"/>
              <a:t>!</a:t>
            </a:r>
            <a:br>
              <a:rPr lang="nl-NL" dirty="0"/>
            </a:br>
            <a:r>
              <a:rPr lang="nl-NL" dirty="0"/>
              <a:t>(Harris, </a:t>
            </a:r>
            <a:r>
              <a:rPr lang="nl-NL" dirty="0" err="1"/>
              <a:t>Sandel</a:t>
            </a:r>
            <a:r>
              <a:rPr lang="nl-NL" dirty="0"/>
              <a:t>). (Medische ethiek)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Bij overlijden gaat je vermogen over op de staat (100% erfbelasting). (</a:t>
            </a:r>
            <a:r>
              <a:rPr lang="nl-NL" dirty="0" err="1"/>
              <a:t>Nozick</a:t>
            </a:r>
            <a:r>
              <a:rPr lang="nl-NL" dirty="0"/>
              <a:t>, </a:t>
            </a:r>
            <a:r>
              <a:rPr lang="nl-NL" dirty="0" err="1"/>
              <a:t>Robeyns</a:t>
            </a:r>
            <a:r>
              <a:rPr lang="nl-NL" dirty="0"/>
              <a:t>) (Politieke economie)</a:t>
            </a:r>
          </a:p>
        </p:txBody>
      </p:sp>
    </p:spTree>
    <p:extLst>
      <p:ext uri="{BB962C8B-B14F-4D97-AF65-F5344CB8AC3E}">
        <p14:creationId xmlns:p14="http://schemas.microsoft.com/office/powerpoint/2010/main" val="265020841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 voorlichting filosof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voorlichting filosofie</Template>
  <TotalTime>2758</TotalTime>
  <Words>485</Words>
  <Application>Microsoft Macintosh PowerPoint</Application>
  <PresentationFormat>Diavoorstelling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Presentatie voorlichting filosofie</vt:lpstr>
      <vt:lpstr>PowerPoint-presentatie</vt:lpstr>
      <vt:lpstr>Welkom bij filosofie</vt:lpstr>
      <vt:lpstr>Filosofie of wijsbegeerte: liefde voor wijsheid.</vt:lpstr>
      <vt:lpstr>Het onderzoeken van argumenten en aannames in discussies.</vt:lpstr>
      <vt:lpstr>Hoe?</vt:lpstr>
      <vt:lpstr>Resultaat</vt:lpstr>
      <vt:lpstr>Cijfer</vt:lpstr>
      <vt:lpstr>(Dove) ouders mogen hun kind selecteren op doof heid! (Harris, Sandel). (Medische ethiek)</vt:lpstr>
      <vt:lpstr>       Bij overlijden gaat je vermogen over op de staat (100% erfbelasting). (Nozick, Robeyns) (Politieke economie)</vt:lpstr>
      <vt:lpstr>Het beledigen van geloofsuitingen moet verboden worden. (Mill, Parekh, Habermas) (Rechtsfilosofie)</vt:lpstr>
      <vt:lpstr>Het gebruik van dieren en dierlijke producten moet verboden worden. (Singer, Midgley, Regan) (Medische ethiek, politiek filosofie)</vt:lpstr>
      <vt:lpstr>Goede voorbereiding wanneer je:</vt:lpstr>
      <vt:lpstr>Kies je een N-profiel?</vt:lpstr>
      <vt:lpstr>Bovendien:</vt:lpstr>
      <vt:lpstr>Bijvoorbeeld</vt:lpstr>
      <vt:lpstr>En:</vt:lpstr>
      <vt:lpstr>Maw of filosofie?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Roland Loosbroek</dc:creator>
  <cp:lastModifiedBy>Microsoft Office User</cp:lastModifiedBy>
  <cp:revision>36</cp:revision>
  <dcterms:created xsi:type="dcterms:W3CDTF">2011-12-22T06:50:56Z</dcterms:created>
  <dcterms:modified xsi:type="dcterms:W3CDTF">2024-01-25T14:08:46Z</dcterms:modified>
</cp:coreProperties>
</file>